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34" r:id="rId1"/>
  </p:sldMasterIdLst>
  <p:notesMasterIdLst>
    <p:notesMasterId r:id="rId10"/>
  </p:notesMasterIdLst>
  <p:sldIdLst>
    <p:sldId id="264" r:id="rId2"/>
    <p:sldId id="257" r:id="rId3"/>
    <p:sldId id="258" r:id="rId4"/>
    <p:sldId id="259" r:id="rId5"/>
    <p:sldId id="260" r:id="rId6"/>
    <p:sldId id="262" r:id="rId7"/>
    <p:sldId id="261"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D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5675AAB-2ED6-4A44-895F-7425C1A7B967}" v="280" dt="2023-05-19T07:31:31.5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nhawi Paswan" userId="a042e6c324845479" providerId="LiveId" clId="{65675AAB-2ED6-4A44-895F-7425C1A7B967}"/>
    <pc:docChg chg="undo custSel addSld modSld sldOrd modMainMaster">
      <pc:chgData name="Janhawi Paswan" userId="a042e6c324845479" providerId="LiveId" clId="{65675AAB-2ED6-4A44-895F-7425C1A7B967}" dt="2023-05-19T13:05:13.806" v="1235" actId="1076"/>
      <pc:docMkLst>
        <pc:docMk/>
      </pc:docMkLst>
      <pc:sldChg chg="addSp delSp modSp mod modTransition setBg">
        <pc:chgData name="Janhawi Paswan" userId="a042e6c324845479" providerId="LiveId" clId="{65675AAB-2ED6-4A44-895F-7425C1A7B967}" dt="2023-05-19T06:47:56.935" v="813" actId="1076"/>
        <pc:sldMkLst>
          <pc:docMk/>
          <pc:sldMk cId="1624688390" sldId="257"/>
        </pc:sldMkLst>
        <pc:spChg chg="mod">
          <ac:chgData name="Janhawi Paswan" userId="a042e6c324845479" providerId="LiveId" clId="{65675AAB-2ED6-4A44-895F-7425C1A7B967}" dt="2023-05-19T05:24:07.807" v="99"/>
          <ac:spMkLst>
            <pc:docMk/>
            <pc:sldMk cId="1624688390" sldId="257"/>
            <ac:spMk id="2" creationId="{A2CF1EF7-69FE-1B6F-AB7D-4BDFDA0A2B01}"/>
          </ac:spMkLst>
        </pc:spChg>
        <pc:spChg chg="mod">
          <ac:chgData name="Janhawi Paswan" userId="a042e6c324845479" providerId="LiveId" clId="{65675AAB-2ED6-4A44-895F-7425C1A7B967}" dt="2023-05-19T06:06:05.241" v="509" actId="1076"/>
          <ac:spMkLst>
            <pc:docMk/>
            <pc:sldMk cId="1624688390" sldId="257"/>
            <ac:spMk id="3" creationId="{BB45AE88-D5D7-52D1-0C9E-B44AE51EB57C}"/>
          </ac:spMkLst>
        </pc:spChg>
        <pc:spChg chg="add del mod">
          <ac:chgData name="Janhawi Paswan" userId="a042e6c324845479" providerId="LiveId" clId="{65675AAB-2ED6-4A44-895F-7425C1A7B967}" dt="2023-05-19T05:34:27.496" v="142" actId="478"/>
          <ac:spMkLst>
            <pc:docMk/>
            <pc:sldMk cId="1624688390" sldId="257"/>
            <ac:spMk id="6" creationId="{155BE438-2C98-DFF7-058E-29C39B5529E2}"/>
          </ac:spMkLst>
        </pc:spChg>
        <pc:picChg chg="add del mod">
          <ac:chgData name="Janhawi Paswan" userId="a042e6c324845479" providerId="LiveId" clId="{65675AAB-2ED6-4A44-895F-7425C1A7B967}" dt="2023-05-19T05:35:51.774" v="154" actId="478"/>
          <ac:picMkLst>
            <pc:docMk/>
            <pc:sldMk cId="1624688390" sldId="257"/>
            <ac:picMk id="8" creationId="{F7600C8C-FAC4-E085-3A2C-80446246E3D7}"/>
          </ac:picMkLst>
        </pc:picChg>
        <pc:picChg chg="add mod ord">
          <ac:chgData name="Janhawi Paswan" userId="a042e6c324845479" providerId="LiveId" clId="{65675AAB-2ED6-4A44-895F-7425C1A7B967}" dt="2023-05-19T05:39:37.128" v="187" actId="1076"/>
          <ac:picMkLst>
            <pc:docMk/>
            <pc:sldMk cId="1624688390" sldId="257"/>
            <ac:picMk id="10" creationId="{0456A94A-B002-BF19-39AD-AA32513AF967}"/>
          </ac:picMkLst>
        </pc:picChg>
        <pc:picChg chg="add mod ord">
          <ac:chgData name="Janhawi Paswan" userId="a042e6c324845479" providerId="LiveId" clId="{65675AAB-2ED6-4A44-895F-7425C1A7B967}" dt="2023-05-19T06:47:56.935" v="813" actId="1076"/>
          <ac:picMkLst>
            <pc:docMk/>
            <pc:sldMk cId="1624688390" sldId="257"/>
            <ac:picMk id="11" creationId="{EEC22D43-6095-251C-BE90-00F2AFA7DD66}"/>
          </ac:picMkLst>
        </pc:picChg>
        <pc:inkChg chg="add del">
          <ac:chgData name="Janhawi Paswan" userId="a042e6c324845479" providerId="LiveId" clId="{65675AAB-2ED6-4A44-895F-7425C1A7B967}" dt="2023-05-19T05:27:02.226" v="117" actId="9405"/>
          <ac:inkMkLst>
            <pc:docMk/>
            <pc:sldMk cId="1624688390" sldId="257"/>
            <ac:inkMk id="4" creationId="{D0A19114-8FA0-AECD-1258-136F25DCDBAC}"/>
          </ac:inkMkLst>
        </pc:inkChg>
        <pc:inkChg chg="add del">
          <ac:chgData name="Janhawi Paswan" userId="a042e6c324845479" providerId="LiveId" clId="{65675AAB-2ED6-4A44-895F-7425C1A7B967}" dt="2023-05-19T05:27:39.591" v="124" actId="9405"/>
          <ac:inkMkLst>
            <pc:docMk/>
            <pc:sldMk cId="1624688390" sldId="257"/>
            <ac:inkMk id="5" creationId="{0DE7231B-893E-27EE-FE32-8FE57D9A048E}"/>
          </ac:inkMkLst>
        </pc:inkChg>
      </pc:sldChg>
      <pc:sldChg chg="addSp delSp modSp mod modTransition setBg">
        <pc:chgData name="Janhawi Paswan" userId="a042e6c324845479" providerId="LiveId" clId="{65675AAB-2ED6-4A44-895F-7425C1A7B967}" dt="2023-05-19T06:49:41.637" v="828" actId="167"/>
        <pc:sldMkLst>
          <pc:docMk/>
          <pc:sldMk cId="243471029" sldId="258"/>
        </pc:sldMkLst>
        <pc:spChg chg="mod">
          <ac:chgData name="Janhawi Paswan" userId="a042e6c324845479" providerId="LiveId" clId="{65675AAB-2ED6-4A44-895F-7425C1A7B967}" dt="2023-05-19T05:26:40.157" v="115" actId="207"/>
          <ac:spMkLst>
            <pc:docMk/>
            <pc:sldMk cId="243471029" sldId="258"/>
            <ac:spMk id="2" creationId="{B672760D-59F6-B70C-33ED-F50096B6909D}"/>
          </ac:spMkLst>
        </pc:spChg>
        <pc:spChg chg="mod">
          <ac:chgData name="Janhawi Paswan" userId="a042e6c324845479" providerId="LiveId" clId="{65675AAB-2ED6-4A44-895F-7425C1A7B967}" dt="2023-05-19T05:24:07.807" v="99"/>
          <ac:spMkLst>
            <pc:docMk/>
            <pc:sldMk cId="243471029" sldId="258"/>
            <ac:spMk id="3" creationId="{BBD9BCE4-5E71-15CC-260B-71D1DA61CB22}"/>
          </ac:spMkLst>
        </pc:spChg>
        <pc:spChg chg="add del">
          <ac:chgData name="Janhawi Paswan" userId="a042e6c324845479" providerId="LiveId" clId="{65675AAB-2ED6-4A44-895F-7425C1A7B967}" dt="2023-05-18T15:27:39.574" v="8" actId="478"/>
          <ac:spMkLst>
            <pc:docMk/>
            <pc:sldMk cId="243471029" sldId="258"/>
            <ac:spMk id="4" creationId="{E9406D8F-7B5D-6300-0C7B-00FCA7ED0C60}"/>
          </ac:spMkLst>
        </pc:spChg>
        <pc:picChg chg="add del mod">
          <ac:chgData name="Janhawi Paswan" userId="a042e6c324845479" providerId="LiveId" clId="{65675AAB-2ED6-4A44-895F-7425C1A7B967}" dt="2023-05-19T05:33:31.256" v="132" actId="931"/>
          <ac:picMkLst>
            <pc:docMk/>
            <pc:sldMk cId="243471029" sldId="258"/>
            <ac:picMk id="5" creationId="{D3C89DF5-E173-0BF2-39D1-A5BF6F90C25F}"/>
          </ac:picMkLst>
        </pc:picChg>
        <pc:picChg chg="add del mod">
          <ac:chgData name="Janhawi Paswan" userId="a042e6c324845479" providerId="LiveId" clId="{65675AAB-2ED6-4A44-895F-7425C1A7B967}" dt="2023-05-19T05:35:07.136" v="147" actId="478"/>
          <ac:picMkLst>
            <pc:docMk/>
            <pc:sldMk cId="243471029" sldId="258"/>
            <ac:picMk id="7" creationId="{E5C76BBF-0269-578D-782F-0663B0B2F03F}"/>
          </ac:picMkLst>
        </pc:picChg>
        <pc:picChg chg="add del mod">
          <ac:chgData name="Janhawi Paswan" userId="a042e6c324845479" providerId="LiveId" clId="{65675AAB-2ED6-4A44-895F-7425C1A7B967}" dt="2023-05-19T05:35:48.528" v="153" actId="478"/>
          <ac:picMkLst>
            <pc:docMk/>
            <pc:sldMk cId="243471029" sldId="258"/>
            <ac:picMk id="9" creationId="{75612C92-4D2E-1FC1-5F35-F009A2814B02}"/>
          </ac:picMkLst>
        </pc:picChg>
        <pc:picChg chg="add mod ord">
          <ac:chgData name="Janhawi Paswan" userId="a042e6c324845479" providerId="LiveId" clId="{65675AAB-2ED6-4A44-895F-7425C1A7B967}" dt="2023-05-19T06:49:41.149" v="827" actId="166"/>
          <ac:picMkLst>
            <pc:docMk/>
            <pc:sldMk cId="243471029" sldId="258"/>
            <ac:picMk id="11" creationId="{A3C62B97-4D2D-04FF-4915-73BB7A5BC3B6}"/>
          </ac:picMkLst>
        </pc:picChg>
        <pc:picChg chg="add mod ord">
          <ac:chgData name="Janhawi Paswan" userId="a042e6c324845479" providerId="LiveId" clId="{65675AAB-2ED6-4A44-895F-7425C1A7B967}" dt="2023-05-19T06:49:41.637" v="828" actId="167"/>
          <ac:picMkLst>
            <pc:docMk/>
            <pc:sldMk cId="243471029" sldId="258"/>
            <ac:picMk id="12" creationId="{6CFD4271-7AC2-4E35-1F9D-A084B9CF7ED5}"/>
          </ac:picMkLst>
        </pc:picChg>
      </pc:sldChg>
      <pc:sldChg chg="addSp delSp modSp mod modTransition setBg">
        <pc:chgData name="Janhawi Paswan" userId="a042e6c324845479" providerId="LiveId" clId="{65675AAB-2ED6-4A44-895F-7425C1A7B967}" dt="2023-05-19T07:25:57.964" v="1111" actId="1076"/>
        <pc:sldMkLst>
          <pc:docMk/>
          <pc:sldMk cId="515810974" sldId="259"/>
        </pc:sldMkLst>
        <pc:spChg chg="mod">
          <ac:chgData name="Janhawi Paswan" userId="a042e6c324845479" providerId="LiveId" clId="{65675AAB-2ED6-4A44-895F-7425C1A7B967}" dt="2023-05-19T06:05:27.644" v="508" actId="6549"/>
          <ac:spMkLst>
            <pc:docMk/>
            <pc:sldMk cId="515810974" sldId="259"/>
            <ac:spMk id="2" creationId="{97A33CBB-8237-0D08-00CD-7C3DCC8EDBF0}"/>
          </ac:spMkLst>
        </pc:spChg>
        <pc:spChg chg="mod">
          <ac:chgData name="Janhawi Paswan" userId="a042e6c324845479" providerId="LiveId" clId="{65675AAB-2ED6-4A44-895F-7425C1A7B967}" dt="2023-05-19T05:24:07.807" v="99"/>
          <ac:spMkLst>
            <pc:docMk/>
            <pc:sldMk cId="515810974" sldId="259"/>
            <ac:spMk id="3" creationId="{B2FB10B0-3FDA-95C7-6968-97C1123880C3}"/>
          </ac:spMkLst>
        </pc:spChg>
        <pc:picChg chg="add del mod ord">
          <ac:chgData name="Janhawi Paswan" userId="a042e6c324845479" providerId="LiveId" clId="{65675AAB-2ED6-4A44-895F-7425C1A7B967}" dt="2023-05-19T05:42:18.160" v="223" actId="478"/>
          <ac:picMkLst>
            <pc:docMk/>
            <pc:sldMk cId="515810974" sldId="259"/>
            <ac:picMk id="5" creationId="{D36FE96B-4DDA-48B4-6A12-25D19FA6D5A9}"/>
          </ac:picMkLst>
        </pc:picChg>
        <pc:picChg chg="add mod ord">
          <ac:chgData name="Janhawi Paswan" userId="a042e6c324845479" providerId="LiveId" clId="{65675AAB-2ED6-4A44-895F-7425C1A7B967}" dt="2023-05-19T06:24:13.457" v="636" actId="14100"/>
          <ac:picMkLst>
            <pc:docMk/>
            <pc:sldMk cId="515810974" sldId="259"/>
            <ac:picMk id="6" creationId="{10A29DF8-2D9B-AF8A-30DA-50F7C209F647}"/>
          </ac:picMkLst>
        </pc:picChg>
        <pc:picChg chg="add mod ord">
          <ac:chgData name="Janhawi Paswan" userId="a042e6c324845479" providerId="LiveId" clId="{65675AAB-2ED6-4A44-895F-7425C1A7B967}" dt="2023-05-19T07:25:57.964" v="1111" actId="1076"/>
          <ac:picMkLst>
            <pc:docMk/>
            <pc:sldMk cId="515810974" sldId="259"/>
            <ac:picMk id="7" creationId="{5E865FCE-E0AC-A544-9236-59DF6D0E629F}"/>
          </ac:picMkLst>
        </pc:picChg>
      </pc:sldChg>
      <pc:sldChg chg="addSp modSp mod modTransition setBg">
        <pc:chgData name="Janhawi Paswan" userId="a042e6c324845479" providerId="LiveId" clId="{65675AAB-2ED6-4A44-895F-7425C1A7B967}" dt="2023-05-19T05:51:37.661" v="349"/>
        <pc:sldMkLst>
          <pc:docMk/>
          <pc:sldMk cId="2569531186" sldId="260"/>
        </pc:sldMkLst>
        <pc:spChg chg="mod">
          <ac:chgData name="Janhawi Paswan" userId="a042e6c324845479" providerId="LiveId" clId="{65675AAB-2ED6-4A44-895F-7425C1A7B967}" dt="2023-05-19T05:24:07.807" v="99"/>
          <ac:spMkLst>
            <pc:docMk/>
            <pc:sldMk cId="2569531186" sldId="260"/>
            <ac:spMk id="2" creationId="{7DB0E365-AABC-2DDE-0448-AB07E2CA879A}"/>
          </ac:spMkLst>
        </pc:spChg>
        <pc:spChg chg="mod">
          <ac:chgData name="Janhawi Paswan" userId="a042e6c324845479" providerId="LiveId" clId="{65675AAB-2ED6-4A44-895F-7425C1A7B967}" dt="2023-05-19T05:24:07.807" v="99"/>
          <ac:spMkLst>
            <pc:docMk/>
            <pc:sldMk cId="2569531186" sldId="260"/>
            <ac:spMk id="3" creationId="{8A2A8FFB-F042-D4F7-72E4-7A891FBF36E3}"/>
          </ac:spMkLst>
        </pc:spChg>
        <pc:picChg chg="add mod">
          <ac:chgData name="Janhawi Paswan" userId="a042e6c324845479" providerId="LiveId" clId="{65675AAB-2ED6-4A44-895F-7425C1A7B967}" dt="2023-05-19T05:43:10.354" v="231" actId="14100"/>
          <ac:picMkLst>
            <pc:docMk/>
            <pc:sldMk cId="2569531186" sldId="260"/>
            <ac:picMk id="5" creationId="{530C3CFE-E492-0850-101B-FE9BB9D826C6}"/>
          </ac:picMkLst>
        </pc:picChg>
      </pc:sldChg>
      <pc:sldChg chg="addSp delSp modSp mod modTransition setBg">
        <pc:chgData name="Janhawi Paswan" userId="a042e6c324845479" providerId="LiveId" clId="{65675AAB-2ED6-4A44-895F-7425C1A7B967}" dt="2023-05-19T07:04:08.960" v="1062"/>
        <pc:sldMkLst>
          <pc:docMk/>
          <pc:sldMk cId="335086229" sldId="261"/>
        </pc:sldMkLst>
        <pc:spChg chg="mod">
          <ac:chgData name="Janhawi Paswan" userId="a042e6c324845479" providerId="LiveId" clId="{65675AAB-2ED6-4A44-895F-7425C1A7B967}" dt="2023-05-19T05:26:18.631" v="113" actId="207"/>
          <ac:spMkLst>
            <pc:docMk/>
            <pc:sldMk cId="335086229" sldId="261"/>
            <ac:spMk id="2" creationId="{40F30E44-E228-C20C-AACF-33FDCE27751E}"/>
          </ac:spMkLst>
        </pc:spChg>
        <pc:spChg chg="mod">
          <ac:chgData name="Janhawi Paswan" userId="a042e6c324845479" providerId="LiveId" clId="{65675AAB-2ED6-4A44-895F-7425C1A7B967}" dt="2023-05-19T06:20:39.175" v="631" actId="20577"/>
          <ac:spMkLst>
            <pc:docMk/>
            <pc:sldMk cId="335086229" sldId="261"/>
            <ac:spMk id="3" creationId="{B6A8D01D-AD2B-8B90-44BB-0D23847C497B}"/>
          </ac:spMkLst>
        </pc:spChg>
        <pc:picChg chg="add del mod ord modCrop">
          <ac:chgData name="Janhawi Paswan" userId="a042e6c324845479" providerId="LiveId" clId="{65675AAB-2ED6-4A44-895F-7425C1A7B967}" dt="2023-05-19T06:25:46.048" v="650" actId="478"/>
          <ac:picMkLst>
            <pc:docMk/>
            <pc:sldMk cId="335086229" sldId="261"/>
            <ac:picMk id="5" creationId="{5C6F567A-C05F-41B5-CB14-9221C92EA6F5}"/>
          </ac:picMkLst>
        </pc:picChg>
        <pc:picChg chg="add del mod ord">
          <ac:chgData name="Janhawi Paswan" userId="a042e6c324845479" providerId="LiveId" clId="{65675AAB-2ED6-4A44-895F-7425C1A7B967}" dt="2023-05-19T06:33:01.603" v="679" actId="478"/>
          <ac:picMkLst>
            <pc:docMk/>
            <pc:sldMk cId="335086229" sldId="261"/>
            <ac:picMk id="7" creationId="{BC37910E-CA12-9E55-2D41-FA905EC115B8}"/>
          </ac:picMkLst>
        </pc:picChg>
        <pc:picChg chg="add del mod ord">
          <ac:chgData name="Janhawi Paswan" userId="a042e6c324845479" providerId="LiveId" clId="{65675AAB-2ED6-4A44-895F-7425C1A7B967}" dt="2023-05-19T06:34:09.345" v="697" actId="478"/>
          <ac:picMkLst>
            <pc:docMk/>
            <pc:sldMk cId="335086229" sldId="261"/>
            <ac:picMk id="8" creationId="{64200B16-337F-3CE0-7DA2-AA9BB60C16AB}"/>
          </ac:picMkLst>
        </pc:picChg>
        <pc:picChg chg="add del mod ord">
          <ac:chgData name="Janhawi Paswan" userId="a042e6c324845479" providerId="LiveId" clId="{65675AAB-2ED6-4A44-895F-7425C1A7B967}" dt="2023-05-19T06:34:08.378" v="696" actId="478"/>
          <ac:picMkLst>
            <pc:docMk/>
            <pc:sldMk cId="335086229" sldId="261"/>
            <ac:picMk id="9" creationId="{7AF348B4-725B-45C7-F586-058EAE2EB051}"/>
          </ac:picMkLst>
        </pc:picChg>
        <pc:picChg chg="add del mod ord">
          <ac:chgData name="Janhawi Paswan" userId="a042e6c324845479" providerId="LiveId" clId="{65675AAB-2ED6-4A44-895F-7425C1A7B967}" dt="2023-05-19T06:34:12.142" v="698" actId="478"/>
          <ac:picMkLst>
            <pc:docMk/>
            <pc:sldMk cId="335086229" sldId="261"/>
            <ac:picMk id="10" creationId="{323BB2CA-D18B-2BAA-F92E-FE6DA8EA9F10}"/>
          </ac:picMkLst>
        </pc:picChg>
        <pc:picChg chg="add del mod ord">
          <ac:chgData name="Janhawi Paswan" userId="a042e6c324845479" providerId="LiveId" clId="{65675AAB-2ED6-4A44-895F-7425C1A7B967}" dt="2023-05-19T06:38:56.484" v="728" actId="478"/>
          <ac:picMkLst>
            <pc:docMk/>
            <pc:sldMk cId="335086229" sldId="261"/>
            <ac:picMk id="12" creationId="{E18E1A74-4196-C7E2-7AF8-C855E15667DA}"/>
          </ac:picMkLst>
        </pc:picChg>
        <pc:picChg chg="add mod ord">
          <ac:chgData name="Janhawi Paswan" userId="a042e6c324845479" providerId="LiveId" clId="{65675AAB-2ED6-4A44-895F-7425C1A7B967}" dt="2023-05-19T06:41:30.446" v="758" actId="1076"/>
          <ac:picMkLst>
            <pc:docMk/>
            <pc:sldMk cId="335086229" sldId="261"/>
            <ac:picMk id="14" creationId="{EB49B6D2-7AE8-F8A2-1329-DCA5416DFAE1}"/>
          </ac:picMkLst>
        </pc:picChg>
        <pc:picChg chg="add del mod ord">
          <ac:chgData name="Janhawi Paswan" userId="a042e6c324845479" providerId="LiveId" clId="{65675AAB-2ED6-4A44-895F-7425C1A7B967}" dt="2023-05-19T06:41:12.374" v="754" actId="478"/>
          <ac:picMkLst>
            <pc:docMk/>
            <pc:sldMk cId="335086229" sldId="261"/>
            <ac:picMk id="15" creationId="{691DF1F2-2567-A506-13DA-18A685487FE0}"/>
          </ac:picMkLst>
        </pc:picChg>
        <pc:picChg chg="add del mod ord">
          <ac:chgData name="Janhawi Paswan" userId="a042e6c324845479" providerId="LiveId" clId="{65675AAB-2ED6-4A44-895F-7425C1A7B967}" dt="2023-05-19T06:41:25.867" v="757" actId="478"/>
          <ac:picMkLst>
            <pc:docMk/>
            <pc:sldMk cId="335086229" sldId="261"/>
            <ac:picMk id="17" creationId="{E4AB0BF3-17A1-6165-F325-5FC7958870F5}"/>
          </ac:picMkLst>
        </pc:picChg>
        <pc:picChg chg="add mod ord">
          <ac:chgData name="Janhawi Paswan" userId="a042e6c324845479" providerId="LiveId" clId="{65675AAB-2ED6-4A44-895F-7425C1A7B967}" dt="2023-05-19T06:42:50.265" v="774" actId="14100"/>
          <ac:picMkLst>
            <pc:docMk/>
            <pc:sldMk cId="335086229" sldId="261"/>
            <ac:picMk id="19" creationId="{646BFF8D-9A5C-8135-8FEC-488F9661265A}"/>
          </ac:picMkLst>
        </pc:picChg>
      </pc:sldChg>
      <pc:sldChg chg="addSp delSp modSp mod ord modTransition">
        <pc:chgData name="Janhawi Paswan" userId="a042e6c324845479" providerId="LiveId" clId="{65675AAB-2ED6-4A44-895F-7425C1A7B967}" dt="2023-05-19T07:26:38.861" v="1112" actId="14100"/>
        <pc:sldMkLst>
          <pc:docMk/>
          <pc:sldMk cId="3286563122" sldId="262"/>
        </pc:sldMkLst>
        <pc:spChg chg="mod">
          <ac:chgData name="Janhawi Paswan" userId="a042e6c324845479" providerId="LiveId" clId="{65675AAB-2ED6-4A44-895F-7425C1A7B967}" dt="2023-05-19T05:25:18.244" v="108" actId="207"/>
          <ac:spMkLst>
            <pc:docMk/>
            <pc:sldMk cId="3286563122" sldId="262"/>
            <ac:spMk id="2" creationId="{69197F00-5A91-6975-C484-C32861F1B160}"/>
          </ac:spMkLst>
        </pc:spChg>
        <pc:spChg chg="mod">
          <ac:chgData name="Janhawi Paswan" userId="a042e6c324845479" providerId="LiveId" clId="{65675AAB-2ED6-4A44-895F-7425C1A7B967}" dt="2023-05-19T07:26:38.861" v="1112" actId="14100"/>
          <ac:spMkLst>
            <pc:docMk/>
            <pc:sldMk cId="3286563122" sldId="262"/>
            <ac:spMk id="3" creationId="{D365113F-063D-442B-799D-30617CC15231}"/>
          </ac:spMkLst>
        </pc:spChg>
        <pc:picChg chg="add del mod ord">
          <ac:chgData name="Janhawi Paswan" userId="a042e6c324845479" providerId="LiveId" clId="{65675AAB-2ED6-4A44-895F-7425C1A7B967}" dt="2023-05-19T05:49:36.610" v="327" actId="478"/>
          <ac:picMkLst>
            <pc:docMk/>
            <pc:sldMk cId="3286563122" sldId="262"/>
            <ac:picMk id="5" creationId="{A1A96697-4B7A-402D-0A3C-DB5881274CDA}"/>
          </ac:picMkLst>
        </pc:picChg>
        <pc:picChg chg="add del mod ord">
          <ac:chgData name="Janhawi Paswan" userId="a042e6c324845479" providerId="LiveId" clId="{65675AAB-2ED6-4A44-895F-7425C1A7B967}" dt="2023-05-19T05:55:38.067" v="382" actId="478"/>
          <ac:picMkLst>
            <pc:docMk/>
            <pc:sldMk cId="3286563122" sldId="262"/>
            <ac:picMk id="7" creationId="{2CC2A885-8876-08A1-2672-D54DCD542883}"/>
          </ac:picMkLst>
        </pc:picChg>
        <pc:picChg chg="add del mod ord">
          <ac:chgData name="Janhawi Paswan" userId="a042e6c324845479" providerId="LiveId" clId="{65675AAB-2ED6-4A44-895F-7425C1A7B967}" dt="2023-05-19T05:59:35.097" v="425" actId="478"/>
          <ac:picMkLst>
            <pc:docMk/>
            <pc:sldMk cId="3286563122" sldId="262"/>
            <ac:picMk id="9" creationId="{687B98F0-35C6-F973-2079-01B951DD13CA}"/>
          </ac:picMkLst>
        </pc:picChg>
        <pc:picChg chg="add mod ord">
          <ac:chgData name="Janhawi Paswan" userId="a042e6c324845479" providerId="LiveId" clId="{65675AAB-2ED6-4A44-895F-7425C1A7B967}" dt="2023-05-19T06:02:48.865" v="489" actId="29295"/>
          <ac:picMkLst>
            <pc:docMk/>
            <pc:sldMk cId="3286563122" sldId="262"/>
            <ac:picMk id="11" creationId="{1670F352-38EF-E068-FD33-BB8636D21316}"/>
          </ac:picMkLst>
        </pc:picChg>
      </pc:sldChg>
      <pc:sldChg chg="addSp delSp modSp add mod ord modTransition">
        <pc:chgData name="Janhawi Paswan" userId="a042e6c324845479" providerId="LiveId" clId="{65675AAB-2ED6-4A44-895F-7425C1A7B967}" dt="2023-05-19T13:05:13.806" v="1235" actId="1076"/>
        <pc:sldMkLst>
          <pc:docMk/>
          <pc:sldMk cId="1673751879" sldId="263"/>
        </pc:sldMkLst>
        <pc:spChg chg="mod">
          <ac:chgData name="Janhawi Paswan" userId="a042e6c324845479" providerId="LiveId" clId="{65675AAB-2ED6-4A44-895F-7425C1A7B967}" dt="2023-05-19T06:44:12.662" v="780" actId="6549"/>
          <ac:spMkLst>
            <pc:docMk/>
            <pc:sldMk cId="1673751879" sldId="263"/>
            <ac:spMk id="2" creationId="{B672760D-59F6-B70C-33ED-F50096B6909D}"/>
          </ac:spMkLst>
        </pc:spChg>
        <pc:spChg chg="mod">
          <ac:chgData name="Janhawi Paswan" userId="a042e6c324845479" providerId="LiveId" clId="{65675AAB-2ED6-4A44-895F-7425C1A7B967}" dt="2023-05-19T06:57:22.912" v="971" actId="1076"/>
          <ac:spMkLst>
            <pc:docMk/>
            <pc:sldMk cId="1673751879" sldId="263"/>
            <ac:spMk id="3" creationId="{BBD9BCE4-5E71-15CC-260B-71D1DA61CB22}"/>
          </ac:spMkLst>
        </pc:spChg>
        <pc:spChg chg="add del mod">
          <ac:chgData name="Janhawi Paswan" userId="a042e6c324845479" providerId="LiveId" clId="{65675AAB-2ED6-4A44-895F-7425C1A7B967}" dt="2023-05-19T06:56:57.588" v="964" actId="478"/>
          <ac:spMkLst>
            <pc:docMk/>
            <pc:sldMk cId="1673751879" sldId="263"/>
            <ac:spMk id="4" creationId="{F6A96A16-10BB-F99A-8115-AE1C28399C3A}"/>
          </ac:spMkLst>
        </pc:spChg>
        <pc:spChg chg="add mod">
          <ac:chgData name="Janhawi Paswan" userId="a042e6c324845479" providerId="LiveId" clId="{65675AAB-2ED6-4A44-895F-7425C1A7B967}" dt="2023-05-19T13:05:13.806" v="1235" actId="1076"/>
          <ac:spMkLst>
            <pc:docMk/>
            <pc:sldMk cId="1673751879" sldId="263"/>
            <ac:spMk id="7" creationId="{9E887D32-2082-E332-3702-0476D92D8D0E}"/>
          </ac:spMkLst>
        </pc:spChg>
        <pc:picChg chg="add mod ord">
          <ac:chgData name="Janhawi Paswan" userId="a042e6c324845479" providerId="LiveId" clId="{65675AAB-2ED6-4A44-895F-7425C1A7B967}" dt="2023-05-19T07:31:27.869" v="1233" actId="1366"/>
          <ac:picMkLst>
            <pc:docMk/>
            <pc:sldMk cId="1673751879" sldId="263"/>
            <ac:picMk id="6" creationId="{5362B0CA-F5F2-1E1F-EA30-0E1C4711E0B6}"/>
          </ac:picMkLst>
        </pc:picChg>
        <pc:picChg chg="del">
          <ac:chgData name="Janhawi Paswan" userId="a042e6c324845479" providerId="LiveId" clId="{65675AAB-2ED6-4A44-895F-7425C1A7B967}" dt="2023-05-19T06:44:23.819" v="783" actId="478"/>
          <ac:picMkLst>
            <pc:docMk/>
            <pc:sldMk cId="1673751879" sldId="263"/>
            <ac:picMk id="11" creationId="{A3C62B97-4D2D-04FF-4915-73BB7A5BC3B6}"/>
          </ac:picMkLst>
        </pc:picChg>
      </pc:sldChg>
      <pc:sldChg chg="addSp delSp modSp add mod ord modTransition">
        <pc:chgData name="Janhawi Paswan" userId="a042e6c324845479" providerId="LiveId" clId="{65675AAB-2ED6-4A44-895F-7425C1A7B967}" dt="2023-05-19T07:28:56.286" v="1142" actId="478"/>
        <pc:sldMkLst>
          <pc:docMk/>
          <pc:sldMk cId="293009287" sldId="264"/>
        </pc:sldMkLst>
        <pc:spChg chg="mod">
          <ac:chgData name="Janhawi Paswan" userId="a042e6c324845479" providerId="LiveId" clId="{65675AAB-2ED6-4A44-895F-7425C1A7B967}" dt="2023-05-19T07:25:05.092" v="1110" actId="20577"/>
          <ac:spMkLst>
            <pc:docMk/>
            <pc:sldMk cId="293009287" sldId="264"/>
            <ac:spMk id="3" creationId="{BBD9BCE4-5E71-15CC-260B-71D1DA61CB22}"/>
          </ac:spMkLst>
        </pc:spChg>
        <pc:spChg chg="del mod">
          <ac:chgData name="Janhawi Paswan" userId="a042e6c324845479" providerId="LiveId" clId="{65675AAB-2ED6-4A44-895F-7425C1A7B967}" dt="2023-05-19T07:21:18.264" v="1072" actId="478"/>
          <ac:spMkLst>
            <pc:docMk/>
            <pc:sldMk cId="293009287" sldId="264"/>
            <ac:spMk id="7" creationId="{9E887D32-2082-E332-3702-0476D92D8D0E}"/>
          </ac:spMkLst>
        </pc:spChg>
        <pc:picChg chg="add del mod">
          <ac:chgData name="Janhawi Paswan" userId="a042e6c324845479" providerId="LiveId" clId="{65675AAB-2ED6-4A44-895F-7425C1A7B967}" dt="2023-05-19T07:28:56.286" v="1142" actId="478"/>
          <ac:picMkLst>
            <pc:docMk/>
            <pc:sldMk cId="293009287" sldId="264"/>
            <ac:picMk id="5" creationId="{728FBEC5-CBDC-B05A-745B-04E71476D16C}"/>
          </ac:picMkLst>
        </pc:picChg>
        <pc:picChg chg="del">
          <ac:chgData name="Janhawi Paswan" userId="a042e6c324845479" providerId="LiveId" clId="{65675AAB-2ED6-4A44-895F-7425C1A7B967}" dt="2023-05-19T07:21:09.546" v="1070" actId="478"/>
          <ac:picMkLst>
            <pc:docMk/>
            <pc:sldMk cId="293009287" sldId="264"/>
            <ac:picMk id="6" creationId="{5362B0CA-F5F2-1E1F-EA30-0E1C4711E0B6}"/>
          </ac:picMkLst>
        </pc:picChg>
        <pc:picChg chg="add del mod">
          <ac:chgData name="Janhawi Paswan" userId="a042e6c324845479" providerId="LiveId" clId="{65675AAB-2ED6-4A44-895F-7425C1A7B967}" dt="2023-05-19T07:28:55.509" v="1141" actId="931"/>
          <ac:picMkLst>
            <pc:docMk/>
            <pc:sldMk cId="293009287" sldId="264"/>
            <ac:picMk id="9" creationId="{4B9B30F3-AA98-9C88-68A8-B97A43ED7199}"/>
          </ac:picMkLst>
        </pc:picChg>
      </pc:sldChg>
      <pc:sldMasterChg chg="modTransition modSldLayout">
        <pc:chgData name="Janhawi Paswan" userId="a042e6c324845479" providerId="LiveId" clId="{65675AAB-2ED6-4A44-895F-7425C1A7B967}" dt="2023-05-19T05:09:24.415" v="24"/>
        <pc:sldMasterMkLst>
          <pc:docMk/>
          <pc:sldMasterMk cId="2478405654" sldId="2147483722"/>
        </pc:sldMasterMkLst>
        <pc:sldLayoutChg chg="modTransition">
          <pc:chgData name="Janhawi Paswan" userId="a042e6c324845479" providerId="LiveId" clId="{65675AAB-2ED6-4A44-895F-7425C1A7B967}" dt="2023-05-19T05:09:24.415" v="24"/>
          <pc:sldLayoutMkLst>
            <pc:docMk/>
            <pc:sldMasterMk cId="2478405654" sldId="2147483722"/>
            <pc:sldLayoutMk cId="2143171297" sldId="2147483723"/>
          </pc:sldLayoutMkLst>
        </pc:sldLayoutChg>
        <pc:sldLayoutChg chg="modTransition">
          <pc:chgData name="Janhawi Paswan" userId="a042e6c324845479" providerId="LiveId" clId="{65675AAB-2ED6-4A44-895F-7425C1A7B967}" dt="2023-05-19T05:09:24.415" v="24"/>
          <pc:sldLayoutMkLst>
            <pc:docMk/>
            <pc:sldMasterMk cId="2478405654" sldId="2147483722"/>
            <pc:sldLayoutMk cId="3806726737" sldId="2147483724"/>
          </pc:sldLayoutMkLst>
        </pc:sldLayoutChg>
        <pc:sldLayoutChg chg="modTransition">
          <pc:chgData name="Janhawi Paswan" userId="a042e6c324845479" providerId="LiveId" clId="{65675AAB-2ED6-4A44-895F-7425C1A7B967}" dt="2023-05-19T05:09:24.415" v="24"/>
          <pc:sldLayoutMkLst>
            <pc:docMk/>
            <pc:sldMasterMk cId="2478405654" sldId="2147483722"/>
            <pc:sldLayoutMk cId="2488520774" sldId="2147483725"/>
          </pc:sldLayoutMkLst>
        </pc:sldLayoutChg>
        <pc:sldLayoutChg chg="modTransition">
          <pc:chgData name="Janhawi Paswan" userId="a042e6c324845479" providerId="LiveId" clId="{65675AAB-2ED6-4A44-895F-7425C1A7B967}" dt="2023-05-19T05:09:24.415" v="24"/>
          <pc:sldLayoutMkLst>
            <pc:docMk/>
            <pc:sldMasterMk cId="2478405654" sldId="2147483722"/>
            <pc:sldLayoutMk cId="1783582579" sldId="2147483726"/>
          </pc:sldLayoutMkLst>
        </pc:sldLayoutChg>
        <pc:sldLayoutChg chg="modTransition">
          <pc:chgData name="Janhawi Paswan" userId="a042e6c324845479" providerId="LiveId" clId="{65675AAB-2ED6-4A44-895F-7425C1A7B967}" dt="2023-05-19T05:09:24.415" v="24"/>
          <pc:sldLayoutMkLst>
            <pc:docMk/>
            <pc:sldMasterMk cId="2478405654" sldId="2147483722"/>
            <pc:sldLayoutMk cId="1337159801" sldId="2147483727"/>
          </pc:sldLayoutMkLst>
        </pc:sldLayoutChg>
        <pc:sldLayoutChg chg="modTransition">
          <pc:chgData name="Janhawi Paswan" userId="a042e6c324845479" providerId="LiveId" clId="{65675AAB-2ED6-4A44-895F-7425C1A7B967}" dt="2023-05-19T05:09:24.415" v="24"/>
          <pc:sldLayoutMkLst>
            <pc:docMk/>
            <pc:sldMasterMk cId="2478405654" sldId="2147483722"/>
            <pc:sldLayoutMk cId="3451704651" sldId="2147483728"/>
          </pc:sldLayoutMkLst>
        </pc:sldLayoutChg>
        <pc:sldLayoutChg chg="modTransition">
          <pc:chgData name="Janhawi Paswan" userId="a042e6c324845479" providerId="LiveId" clId="{65675AAB-2ED6-4A44-895F-7425C1A7B967}" dt="2023-05-19T05:09:24.415" v="24"/>
          <pc:sldLayoutMkLst>
            <pc:docMk/>
            <pc:sldMasterMk cId="2478405654" sldId="2147483722"/>
            <pc:sldLayoutMk cId="2279152819" sldId="2147483729"/>
          </pc:sldLayoutMkLst>
        </pc:sldLayoutChg>
        <pc:sldLayoutChg chg="modTransition">
          <pc:chgData name="Janhawi Paswan" userId="a042e6c324845479" providerId="LiveId" clId="{65675AAB-2ED6-4A44-895F-7425C1A7B967}" dt="2023-05-19T05:09:24.415" v="24"/>
          <pc:sldLayoutMkLst>
            <pc:docMk/>
            <pc:sldMasterMk cId="2478405654" sldId="2147483722"/>
            <pc:sldLayoutMk cId="133879525" sldId="2147483730"/>
          </pc:sldLayoutMkLst>
        </pc:sldLayoutChg>
        <pc:sldLayoutChg chg="modTransition">
          <pc:chgData name="Janhawi Paswan" userId="a042e6c324845479" providerId="LiveId" clId="{65675AAB-2ED6-4A44-895F-7425C1A7B967}" dt="2023-05-19T05:09:24.415" v="24"/>
          <pc:sldLayoutMkLst>
            <pc:docMk/>
            <pc:sldMasterMk cId="2478405654" sldId="2147483722"/>
            <pc:sldLayoutMk cId="62402322" sldId="2147483731"/>
          </pc:sldLayoutMkLst>
        </pc:sldLayoutChg>
        <pc:sldLayoutChg chg="modTransition">
          <pc:chgData name="Janhawi Paswan" userId="a042e6c324845479" providerId="LiveId" clId="{65675AAB-2ED6-4A44-895F-7425C1A7B967}" dt="2023-05-19T05:09:24.415" v="24"/>
          <pc:sldLayoutMkLst>
            <pc:docMk/>
            <pc:sldMasterMk cId="2478405654" sldId="2147483722"/>
            <pc:sldLayoutMk cId="3545879569" sldId="2147483732"/>
          </pc:sldLayoutMkLst>
        </pc:sldLayoutChg>
        <pc:sldLayoutChg chg="modTransition">
          <pc:chgData name="Janhawi Paswan" userId="a042e6c324845479" providerId="LiveId" clId="{65675AAB-2ED6-4A44-895F-7425C1A7B967}" dt="2023-05-19T05:09:24.415" v="24"/>
          <pc:sldLayoutMkLst>
            <pc:docMk/>
            <pc:sldMasterMk cId="2478405654" sldId="2147483722"/>
            <pc:sldLayoutMk cId="2720999981" sldId="2147483733"/>
          </pc:sldLayoutMkLst>
        </pc:sldLayoutChg>
      </pc:sldMasterChg>
      <pc:sldMasterChg chg="modTransition setBg modSldLayout">
        <pc:chgData name="Janhawi Paswan" userId="a042e6c324845479" providerId="LiveId" clId="{65675AAB-2ED6-4A44-895F-7425C1A7B967}" dt="2023-05-19T05:51:21.816" v="345"/>
        <pc:sldMasterMkLst>
          <pc:docMk/>
          <pc:sldMasterMk cId="3729847064" sldId="2147483734"/>
        </pc:sldMasterMkLst>
        <pc:sldLayoutChg chg="modTransition setBg">
          <pc:chgData name="Janhawi Paswan" userId="a042e6c324845479" providerId="LiveId" clId="{65675AAB-2ED6-4A44-895F-7425C1A7B967}" dt="2023-05-19T05:51:21.816" v="345"/>
          <pc:sldLayoutMkLst>
            <pc:docMk/>
            <pc:sldMasterMk cId="3729847064" sldId="2147483734"/>
            <pc:sldLayoutMk cId="2943766017" sldId="2147483735"/>
          </pc:sldLayoutMkLst>
        </pc:sldLayoutChg>
        <pc:sldLayoutChg chg="modTransition setBg">
          <pc:chgData name="Janhawi Paswan" userId="a042e6c324845479" providerId="LiveId" clId="{65675AAB-2ED6-4A44-895F-7425C1A7B967}" dt="2023-05-19T05:51:21.816" v="345"/>
          <pc:sldLayoutMkLst>
            <pc:docMk/>
            <pc:sldMasterMk cId="3729847064" sldId="2147483734"/>
            <pc:sldLayoutMk cId="3232375490" sldId="2147483736"/>
          </pc:sldLayoutMkLst>
        </pc:sldLayoutChg>
        <pc:sldLayoutChg chg="modTransition setBg">
          <pc:chgData name="Janhawi Paswan" userId="a042e6c324845479" providerId="LiveId" clId="{65675AAB-2ED6-4A44-895F-7425C1A7B967}" dt="2023-05-19T05:51:21.816" v="345"/>
          <pc:sldLayoutMkLst>
            <pc:docMk/>
            <pc:sldMasterMk cId="3729847064" sldId="2147483734"/>
            <pc:sldLayoutMk cId="88906234" sldId="2147483737"/>
          </pc:sldLayoutMkLst>
        </pc:sldLayoutChg>
        <pc:sldLayoutChg chg="modTransition setBg">
          <pc:chgData name="Janhawi Paswan" userId="a042e6c324845479" providerId="LiveId" clId="{65675AAB-2ED6-4A44-895F-7425C1A7B967}" dt="2023-05-19T05:51:21.816" v="345"/>
          <pc:sldLayoutMkLst>
            <pc:docMk/>
            <pc:sldMasterMk cId="3729847064" sldId="2147483734"/>
            <pc:sldLayoutMk cId="481825128" sldId="2147483738"/>
          </pc:sldLayoutMkLst>
        </pc:sldLayoutChg>
        <pc:sldLayoutChg chg="modTransition setBg">
          <pc:chgData name="Janhawi Paswan" userId="a042e6c324845479" providerId="LiveId" clId="{65675AAB-2ED6-4A44-895F-7425C1A7B967}" dt="2023-05-19T05:51:21.816" v="345"/>
          <pc:sldLayoutMkLst>
            <pc:docMk/>
            <pc:sldMasterMk cId="3729847064" sldId="2147483734"/>
            <pc:sldLayoutMk cId="4071970643" sldId="2147483739"/>
          </pc:sldLayoutMkLst>
        </pc:sldLayoutChg>
        <pc:sldLayoutChg chg="modTransition setBg">
          <pc:chgData name="Janhawi Paswan" userId="a042e6c324845479" providerId="LiveId" clId="{65675AAB-2ED6-4A44-895F-7425C1A7B967}" dt="2023-05-19T05:51:21.816" v="345"/>
          <pc:sldLayoutMkLst>
            <pc:docMk/>
            <pc:sldMasterMk cId="3729847064" sldId="2147483734"/>
            <pc:sldLayoutMk cId="1063135247" sldId="2147483740"/>
          </pc:sldLayoutMkLst>
        </pc:sldLayoutChg>
        <pc:sldLayoutChg chg="modTransition setBg">
          <pc:chgData name="Janhawi Paswan" userId="a042e6c324845479" providerId="LiveId" clId="{65675AAB-2ED6-4A44-895F-7425C1A7B967}" dt="2023-05-19T05:51:21.816" v="345"/>
          <pc:sldLayoutMkLst>
            <pc:docMk/>
            <pc:sldMasterMk cId="3729847064" sldId="2147483734"/>
            <pc:sldLayoutMk cId="1410590422" sldId="2147483741"/>
          </pc:sldLayoutMkLst>
        </pc:sldLayoutChg>
        <pc:sldLayoutChg chg="modTransition setBg">
          <pc:chgData name="Janhawi Paswan" userId="a042e6c324845479" providerId="LiveId" clId="{65675AAB-2ED6-4A44-895F-7425C1A7B967}" dt="2023-05-19T05:51:21.816" v="345"/>
          <pc:sldLayoutMkLst>
            <pc:docMk/>
            <pc:sldMasterMk cId="3729847064" sldId="2147483734"/>
            <pc:sldLayoutMk cId="3144649354" sldId="2147483742"/>
          </pc:sldLayoutMkLst>
        </pc:sldLayoutChg>
        <pc:sldLayoutChg chg="modTransition setBg">
          <pc:chgData name="Janhawi Paswan" userId="a042e6c324845479" providerId="LiveId" clId="{65675AAB-2ED6-4A44-895F-7425C1A7B967}" dt="2023-05-19T05:51:21.816" v="345"/>
          <pc:sldLayoutMkLst>
            <pc:docMk/>
            <pc:sldMasterMk cId="3729847064" sldId="2147483734"/>
            <pc:sldLayoutMk cId="3611791929" sldId="2147483743"/>
          </pc:sldLayoutMkLst>
        </pc:sldLayoutChg>
        <pc:sldLayoutChg chg="modTransition setBg">
          <pc:chgData name="Janhawi Paswan" userId="a042e6c324845479" providerId="LiveId" clId="{65675AAB-2ED6-4A44-895F-7425C1A7B967}" dt="2023-05-19T05:51:21.816" v="345"/>
          <pc:sldLayoutMkLst>
            <pc:docMk/>
            <pc:sldMasterMk cId="3729847064" sldId="2147483734"/>
            <pc:sldLayoutMk cId="4193918591" sldId="2147483744"/>
          </pc:sldLayoutMkLst>
        </pc:sldLayoutChg>
        <pc:sldLayoutChg chg="modTransition setBg">
          <pc:chgData name="Janhawi Paswan" userId="a042e6c324845479" providerId="LiveId" clId="{65675AAB-2ED6-4A44-895F-7425C1A7B967}" dt="2023-05-19T05:51:21.816" v="345"/>
          <pc:sldLayoutMkLst>
            <pc:docMk/>
            <pc:sldMasterMk cId="3729847064" sldId="2147483734"/>
            <pc:sldLayoutMk cId="660375960" sldId="2147483745"/>
          </pc:sldLayoutMkLst>
        </pc:sldLayoutChg>
        <pc:sldLayoutChg chg="modTransition setBg">
          <pc:chgData name="Janhawi Paswan" userId="a042e6c324845479" providerId="LiveId" clId="{65675AAB-2ED6-4A44-895F-7425C1A7B967}" dt="2023-05-19T05:51:21.816" v="345"/>
          <pc:sldLayoutMkLst>
            <pc:docMk/>
            <pc:sldMasterMk cId="3729847064" sldId="2147483734"/>
            <pc:sldLayoutMk cId="3540567586" sldId="2147483746"/>
          </pc:sldLayoutMkLst>
        </pc:sldLayoutChg>
        <pc:sldLayoutChg chg="modTransition setBg">
          <pc:chgData name="Janhawi Paswan" userId="a042e6c324845479" providerId="LiveId" clId="{65675AAB-2ED6-4A44-895F-7425C1A7B967}" dt="2023-05-19T05:51:21.816" v="345"/>
          <pc:sldLayoutMkLst>
            <pc:docMk/>
            <pc:sldMasterMk cId="3729847064" sldId="2147483734"/>
            <pc:sldLayoutMk cId="3267424141" sldId="2147483747"/>
          </pc:sldLayoutMkLst>
        </pc:sldLayoutChg>
        <pc:sldLayoutChg chg="modTransition setBg">
          <pc:chgData name="Janhawi Paswan" userId="a042e6c324845479" providerId="LiveId" clId="{65675AAB-2ED6-4A44-895F-7425C1A7B967}" dt="2023-05-19T05:51:21.816" v="345"/>
          <pc:sldLayoutMkLst>
            <pc:docMk/>
            <pc:sldMasterMk cId="3729847064" sldId="2147483734"/>
            <pc:sldLayoutMk cId="2279248626" sldId="2147483748"/>
          </pc:sldLayoutMkLst>
        </pc:sldLayoutChg>
        <pc:sldLayoutChg chg="modTransition setBg">
          <pc:chgData name="Janhawi Paswan" userId="a042e6c324845479" providerId="LiveId" clId="{65675AAB-2ED6-4A44-895F-7425C1A7B967}" dt="2023-05-19T05:51:21.816" v="345"/>
          <pc:sldLayoutMkLst>
            <pc:docMk/>
            <pc:sldMasterMk cId="3729847064" sldId="2147483734"/>
            <pc:sldLayoutMk cId="3236924355" sldId="2147483749"/>
          </pc:sldLayoutMkLst>
        </pc:sldLayoutChg>
        <pc:sldLayoutChg chg="modTransition setBg">
          <pc:chgData name="Janhawi Paswan" userId="a042e6c324845479" providerId="LiveId" clId="{65675AAB-2ED6-4A44-895F-7425C1A7B967}" dt="2023-05-19T05:51:21.816" v="345"/>
          <pc:sldLayoutMkLst>
            <pc:docMk/>
            <pc:sldMasterMk cId="3729847064" sldId="2147483734"/>
            <pc:sldLayoutMk cId="4134886738" sldId="2147483750"/>
          </pc:sldLayoutMkLst>
        </pc:sldLayoutChg>
        <pc:sldLayoutChg chg="modTransition setBg">
          <pc:chgData name="Janhawi Paswan" userId="a042e6c324845479" providerId="LiveId" clId="{65675AAB-2ED6-4A44-895F-7425C1A7B967}" dt="2023-05-19T05:51:21.816" v="345"/>
          <pc:sldLayoutMkLst>
            <pc:docMk/>
            <pc:sldMasterMk cId="3729847064" sldId="2147483734"/>
            <pc:sldLayoutMk cId="1477337026" sldId="2147483751"/>
          </pc:sldLayoutMkLst>
        </pc:sldLayoutChg>
      </pc:sldMasterChg>
      <pc:sldMasterChg chg="modTransition modSldLayout">
        <pc:chgData name="Janhawi Paswan" userId="a042e6c324845479" providerId="LiveId" clId="{65675AAB-2ED6-4A44-895F-7425C1A7B967}" dt="2023-05-19T05:24:07.807" v="99"/>
        <pc:sldMasterMkLst>
          <pc:docMk/>
          <pc:sldMasterMk cId="3291847130" sldId="2147483752"/>
        </pc:sldMasterMkLst>
        <pc:sldLayoutChg chg="modTransition">
          <pc:chgData name="Janhawi Paswan" userId="a042e6c324845479" providerId="LiveId" clId="{65675AAB-2ED6-4A44-895F-7425C1A7B967}" dt="2023-05-19T05:24:07.807" v="99"/>
          <pc:sldLayoutMkLst>
            <pc:docMk/>
            <pc:sldMasterMk cId="3291847130" sldId="2147483752"/>
            <pc:sldLayoutMk cId="1142231895" sldId="2147483753"/>
          </pc:sldLayoutMkLst>
        </pc:sldLayoutChg>
        <pc:sldLayoutChg chg="modTransition">
          <pc:chgData name="Janhawi Paswan" userId="a042e6c324845479" providerId="LiveId" clId="{65675AAB-2ED6-4A44-895F-7425C1A7B967}" dt="2023-05-19T05:24:07.807" v="99"/>
          <pc:sldLayoutMkLst>
            <pc:docMk/>
            <pc:sldMasterMk cId="3291847130" sldId="2147483752"/>
            <pc:sldLayoutMk cId="233367075" sldId="2147483754"/>
          </pc:sldLayoutMkLst>
        </pc:sldLayoutChg>
        <pc:sldLayoutChg chg="modTransition">
          <pc:chgData name="Janhawi Paswan" userId="a042e6c324845479" providerId="LiveId" clId="{65675AAB-2ED6-4A44-895F-7425C1A7B967}" dt="2023-05-19T05:24:07.807" v="99"/>
          <pc:sldLayoutMkLst>
            <pc:docMk/>
            <pc:sldMasterMk cId="3291847130" sldId="2147483752"/>
            <pc:sldLayoutMk cId="413064481" sldId="2147483755"/>
          </pc:sldLayoutMkLst>
        </pc:sldLayoutChg>
        <pc:sldLayoutChg chg="modTransition">
          <pc:chgData name="Janhawi Paswan" userId="a042e6c324845479" providerId="LiveId" clId="{65675AAB-2ED6-4A44-895F-7425C1A7B967}" dt="2023-05-19T05:24:07.807" v="99"/>
          <pc:sldLayoutMkLst>
            <pc:docMk/>
            <pc:sldMasterMk cId="3291847130" sldId="2147483752"/>
            <pc:sldLayoutMk cId="2097960032" sldId="2147483756"/>
          </pc:sldLayoutMkLst>
        </pc:sldLayoutChg>
        <pc:sldLayoutChg chg="modTransition">
          <pc:chgData name="Janhawi Paswan" userId="a042e6c324845479" providerId="LiveId" clId="{65675AAB-2ED6-4A44-895F-7425C1A7B967}" dt="2023-05-19T05:24:07.807" v="99"/>
          <pc:sldLayoutMkLst>
            <pc:docMk/>
            <pc:sldMasterMk cId="3291847130" sldId="2147483752"/>
            <pc:sldLayoutMk cId="2577732626" sldId="2147483757"/>
          </pc:sldLayoutMkLst>
        </pc:sldLayoutChg>
        <pc:sldLayoutChg chg="modTransition">
          <pc:chgData name="Janhawi Paswan" userId="a042e6c324845479" providerId="LiveId" clId="{65675AAB-2ED6-4A44-895F-7425C1A7B967}" dt="2023-05-19T05:24:07.807" v="99"/>
          <pc:sldLayoutMkLst>
            <pc:docMk/>
            <pc:sldMasterMk cId="3291847130" sldId="2147483752"/>
            <pc:sldLayoutMk cId="233587496" sldId="2147483758"/>
          </pc:sldLayoutMkLst>
        </pc:sldLayoutChg>
        <pc:sldLayoutChg chg="modTransition">
          <pc:chgData name="Janhawi Paswan" userId="a042e6c324845479" providerId="LiveId" clId="{65675AAB-2ED6-4A44-895F-7425C1A7B967}" dt="2023-05-19T05:24:07.807" v="99"/>
          <pc:sldLayoutMkLst>
            <pc:docMk/>
            <pc:sldMasterMk cId="3291847130" sldId="2147483752"/>
            <pc:sldLayoutMk cId="1667906286" sldId="2147483759"/>
          </pc:sldLayoutMkLst>
        </pc:sldLayoutChg>
        <pc:sldLayoutChg chg="modTransition">
          <pc:chgData name="Janhawi Paswan" userId="a042e6c324845479" providerId="LiveId" clId="{65675AAB-2ED6-4A44-895F-7425C1A7B967}" dt="2023-05-19T05:24:07.807" v="99"/>
          <pc:sldLayoutMkLst>
            <pc:docMk/>
            <pc:sldMasterMk cId="3291847130" sldId="2147483752"/>
            <pc:sldLayoutMk cId="2636740692" sldId="2147483760"/>
          </pc:sldLayoutMkLst>
        </pc:sldLayoutChg>
        <pc:sldLayoutChg chg="modTransition">
          <pc:chgData name="Janhawi Paswan" userId="a042e6c324845479" providerId="LiveId" clId="{65675AAB-2ED6-4A44-895F-7425C1A7B967}" dt="2023-05-19T05:24:07.807" v="99"/>
          <pc:sldLayoutMkLst>
            <pc:docMk/>
            <pc:sldMasterMk cId="3291847130" sldId="2147483752"/>
            <pc:sldLayoutMk cId="3086718545" sldId="2147483761"/>
          </pc:sldLayoutMkLst>
        </pc:sldLayoutChg>
        <pc:sldLayoutChg chg="modTransition">
          <pc:chgData name="Janhawi Paswan" userId="a042e6c324845479" providerId="LiveId" clId="{65675AAB-2ED6-4A44-895F-7425C1A7B967}" dt="2023-05-19T05:24:07.807" v="99"/>
          <pc:sldLayoutMkLst>
            <pc:docMk/>
            <pc:sldMasterMk cId="3291847130" sldId="2147483752"/>
            <pc:sldLayoutMk cId="1492616814" sldId="2147483768"/>
          </pc:sldLayoutMkLst>
        </pc:sldLayoutChg>
        <pc:sldLayoutChg chg="modTransition">
          <pc:chgData name="Janhawi Paswan" userId="a042e6c324845479" providerId="LiveId" clId="{65675AAB-2ED6-4A44-895F-7425C1A7B967}" dt="2023-05-19T05:24:07.807" v="99"/>
          <pc:sldLayoutMkLst>
            <pc:docMk/>
            <pc:sldMasterMk cId="3291847130" sldId="2147483752"/>
            <pc:sldLayoutMk cId="930983251" sldId="2147483769"/>
          </pc:sldLayoutMkLst>
        </pc:sldLayoutChg>
      </pc:sldMasterChg>
    </pc:docChg>
  </pc:docChgLst>
  <pc:docChgLst>
    <pc:chgData name="Janhawi Paswan" userId="a042e6c324845479" providerId="LiveId" clId="{18316DC1-D08B-4075-8CBD-74B3B5893FF6}"/>
    <pc:docChg chg="undo custSel addSld delSld modSld">
      <pc:chgData name="Janhawi Paswan" userId="a042e6c324845479" providerId="LiveId" clId="{18316DC1-D08B-4075-8CBD-74B3B5893FF6}" dt="2023-04-28T15:23:12.677" v="1719" actId="207"/>
      <pc:docMkLst>
        <pc:docMk/>
      </pc:docMkLst>
      <pc:sldChg chg="modSp del">
        <pc:chgData name="Janhawi Paswan" userId="a042e6c324845479" providerId="LiveId" clId="{18316DC1-D08B-4075-8CBD-74B3B5893FF6}" dt="2023-04-28T15:17:56.429" v="1693" actId="2696"/>
        <pc:sldMkLst>
          <pc:docMk/>
          <pc:sldMk cId="1768905186" sldId="256"/>
        </pc:sldMkLst>
        <pc:spChg chg="mod">
          <ac:chgData name="Janhawi Paswan" userId="a042e6c324845479" providerId="LiveId" clId="{18316DC1-D08B-4075-8CBD-74B3B5893FF6}" dt="2023-04-28T15:17:27.388" v="1690"/>
          <ac:spMkLst>
            <pc:docMk/>
            <pc:sldMk cId="1768905186" sldId="256"/>
            <ac:spMk id="2" creationId="{E707DDFC-5F00-65D2-9B6E-121A8FC7ED61}"/>
          </ac:spMkLst>
        </pc:spChg>
        <pc:spChg chg="mod">
          <ac:chgData name="Janhawi Paswan" userId="a042e6c324845479" providerId="LiveId" clId="{18316DC1-D08B-4075-8CBD-74B3B5893FF6}" dt="2023-04-28T15:17:27.388" v="1690"/>
          <ac:spMkLst>
            <pc:docMk/>
            <pc:sldMk cId="1768905186" sldId="256"/>
            <ac:spMk id="3" creationId="{796E1897-2C15-2F6F-BF59-AC911A17ACFC}"/>
          </ac:spMkLst>
        </pc:spChg>
      </pc:sldChg>
      <pc:sldChg chg="modSp mod modTransition">
        <pc:chgData name="Janhawi Paswan" userId="a042e6c324845479" providerId="LiveId" clId="{18316DC1-D08B-4075-8CBD-74B3B5893FF6}" dt="2023-04-28T15:21:43.155" v="1713" actId="207"/>
        <pc:sldMkLst>
          <pc:docMk/>
          <pc:sldMk cId="1624688390" sldId="257"/>
        </pc:sldMkLst>
        <pc:spChg chg="mod">
          <ac:chgData name="Janhawi Paswan" userId="a042e6c324845479" providerId="LiveId" clId="{18316DC1-D08B-4075-8CBD-74B3B5893FF6}" dt="2023-04-28T15:21:43.155" v="1713" actId="207"/>
          <ac:spMkLst>
            <pc:docMk/>
            <pc:sldMk cId="1624688390" sldId="257"/>
            <ac:spMk id="2" creationId="{A2CF1EF7-69FE-1B6F-AB7D-4BDFDA0A2B01}"/>
          </ac:spMkLst>
        </pc:spChg>
        <pc:spChg chg="mod">
          <ac:chgData name="Janhawi Paswan" userId="a042e6c324845479" providerId="LiveId" clId="{18316DC1-D08B-4075-8CBD-74B3B5893FF6}" dt="2023-04-28T15:17:27.388" v="1690"/>
          <ac:spMkLst>
            <pc:docMk/>
            <pc:sldMk cId="1624688390" sldId="257"/>
            <ac:spMk id="3" creationId="{BB45AE88-D5D7-52D1-0C9E-B44AE51EB57C}"/>
          </ac:spMkLst>
        </pc:spChg>
      </pc:sldChg>
      <pc:sldChg chg="modSp mod">
        <pc:chgData name="Janhawi Paswan" userId="a042e6c324845479" providerId="LiveId" clId="{18316DC1-D08B-4075-8CBD-74B3B5893FF6}" dt="2023-04-28T15:22:04.617" v="1714" actId="207"/>
        <pc:sldMkLst>
          <pc:docMk/>
          <pc:sldMk cId="243471029" sldId="258"/>
        </pc:sldMkLst>
        <pc:spChg chg="mod">
          <ac:chgData name="Janhawi Paswan" userId="a042e6c324845479" providerId="LiveId" clId="{18316DC1-D08B-4075-8CBD-74B3B5893FF6}" dt="2023-04-28T15:22:04.617" v="1714" actId="207"/>
          <ac:spMkLst>
            <pc:docMk/>
            <pc:sldMk cId="243471029" sldId="258"/>
            <ac:spMk id="2" creationId="{B672760D-59F6-B70C-33ED-F50096B6909D}"/>
          </ac:spMkLst>
        </pc:spChg>
        <pc:spChg chg="mod">
          <ac:chgData name="Janhawi Paswan" userId="a042e6c324845479" providerId="LiveId" clId="{18316DC1-D08B-4075-8CBD-74B3B5893FF6}" dt="2023-04-28T15:17:27.388" v="1690"/>
          <ac:spMkLst>
            <pc:docMk/>
            <pc:sldMk cId="243471029" sldId="258"/>
            <ac:spMk id="3" creationId="{BBD9BCE4-5E71-15CC-260B-71D1DA61CB22}"/>
          </ac:spMkLst>
        </pc:spChg>
      </pc:sldChg>
      <pc:sldChg chg="modSp mod">
        <pc:chgData name="Janhawi Paswan" userId="a042e6c324845479" providerId="LiveId" clId="{18316DC1-D08B-4075-8CBD-74B3B5893FF6}" dt="2023-04-28T15:22:15.484" v="1715" actId="207"/>
        <pc:sldMkLst>
          <pc:docMk/>
          <pc:sldMk cId="515810974" sldId="259"/>
        </pc:sldMkLst>
        <pc:spChg chg="mod">
          <ac:chgData name="Janhawi Paswan" userId="a042e6c324845479" providerId="LiveId" clId="{18316DC1-D08B-4075-8CBD-74B3B5893FF6}" dt="2023-04-28T15:22:15.484" v="1715" actId="207"/>
          <ac:spMkLst>
            <pc:docMk/>
            <pc:sldMk cId="515810974" sldId="259"/>
            <ac:spMk id="2" creationId="{97A33CBB-8237-0D08-00CD-7C3DCC8EDBF0}"/>
          </ac:spMkLst>
        </pc:spChg>
        <pc:spChg chg="mod">
          <ac:chgData name="Janhawi Paswan" userId="a042e6c324845479" providerId="LiveId" clId="{18316DC1-D08B-4075-8CBD-74B3B5893FF6}" dt="2023-04-28T15:17:27.388" v="1690"/>
          <ac:spMkLst>
            <pc:docMk/>
            <pc:sldMk cId="515810974" sldId="259"/>
            <ac:spMk id="3" creationId="{B2FB10B0-3FDA-95C7-6968-97C1123880C3}"/>
          </ac:spMkLst>
        </pc:spChg>
      </pc:sldChg>
      <pc:sldChg chg="modSp mod setBg">
        <pc:chgData name="Janhawi Paswan" userId="a042e6c324845479" providerId="LiveId" clId="{18316DC1-D08B-4075-8CBD-74B3B5893FF6}" dt="2023-04-28T15:22:32.957" v="1717" actId="207"/>
        <pc:sldMkLst>
          <pc:docMk/>
          <pc:sldMk cId="2569531186" sldId="260"/>
        </pc:sldMkLst>
        <pc:spChg chg="mod">
          <ac:chgData name="Janhawi Paswan" userId="a042e6c324845479" providerId="LiveId" clId="{18316DC1-D08B-4075-8CBD-74B3B5893FF6}" dt="2023-04-28T15:22:32.957" v="1717" actId="207"/>
          <ac:spMkLst>
            <pc:docMk/>
            <pc:sldMk cId="2569531186" sldId="260"/>
            <ac:spMk id="2" creationId="{7DB0E365-AABC-2DDE-0448-AB07E2CA879A}"/>
          </ac:spMkLst>
        </pc:spChg>
        <pc:spChg chg="mod">
          <ac:chgData name="Janhawi Paswan" userId="a042e6c324845479" providerId="LiveId" clId="{18316DC1-D08B-4075-8CBD-74B3B5893FF6}" dt="2023-04-28T15:17:27.388" v="1690"/>
          <ac:spMkLst>
            <pc:docMk/>
            <pc:sldMk cId="2569531186" sldId="260"/>
            <ac:spMk id="3" creationId="{8A2A8FFB-F042-D4F7-72E4-7A891FBF36E3}"/>
          </ac:spMkLst>
        </pc:spChg>
      </pc:sldChg>
      <pc:sldChg chg="modSp new mod">
        <pc:chgData name="Janhawi Paswan" userId="a042e6c324845479" providerId="LiveId" clId="{18316DC1-D08B-4075-8CBD-74B3B5893FF6}" dt="2023-04-28T15:22:53.807" v="1718" actId="207"/>
        <pc:sldMkLst>
          <pc:docMk/>
          <pc:sldMk cId="335086229" sldId="261"/>
        </pc:sldMkLst>
        <pc:spChg chg="mod">
          <ac:chgData name="Janhawi Paswan" userId="a042e6c324845479" providerId="LiveId" clId="{18316DC1-D08B-4075-8CBD-74B3B5893FF6}" dt="2023-04-28T15:22:53.807" v="1718" actId="207"/>
          <ac:spMkLst>
            <pc:docMk/>
            <pc:sldMk cId="335086229" sldId="261"/>
            <ac:spMk id="2" creationId="{40F30E44-E228-C20C-AACF-33FDCE27751E}"/>
          </ac:spMkLst>
        </pc:spChg>
        <pc:spChg chg="mod">
          <ac:chgData name="Janhawi Paswan" userId="a042e6c324845479" providerId="LiveId" clId="{18316DC1-D08B-4075-8CBD-74B3B5893FF6}" dt="2023-04-28T15:19:22.233" v="1698" actId="27636"/>
          <ac:spMkLst>
            <pc:docMk/>
            <pc:sldMk cId="335086229" sldId="261"/>
            <ac:spMk id="3" creationId="{B6A8D01D-AD2B-8B90-44BB-0D23847C497B}"/>
          </ac:spMkLst>
        </pc:spChg>
      </pc:sldChg>
      <pc:sldChg chg="modSp new mod">
        <pc:chgData name="Janhawi Paswan" userId="a042e6c324845479" providerId="LiveId" clId="{18316DC1-D08B-4075-8CBD-74B3B5893FF6}" dt="2023-04-28T15:23:12.677" v="1719" actId="207"/>
        <pc:sldMkLst>
          <pc:docMk/>
          <pc:sldMk cId="3286563122" sldId="262"/>
        </pc:sldMkLst>
        <pc:spChg chg="mod">
          <ac:chgData name="Janhawi Paswan" userId="a042e6c324845479" providerId="LiveId" clId="{18316DC1-D08B-4075-8CBD-74B3B5893FF6}" dt="2023-04-28T15:23:12.677" v="1719" actId="207"/>
          <ac:spMkLst>
            <pc:docMk/>
            <pc:sldMk cId="3286563122" sldId="262"/>
            <ac:spMk id="2" creationId="{69197F00-5A91-6975-C484-C32861F1B160}"/>
          </ac:spMkLst>
        </pc:spChg>
        <pc:spChg chg="mod">
          <ac:chgData name="Janhawi Paswan" userId="a042e6c324845479" providerId="LiveId" clId="{18316DC1-D08B-4075-8CBD-74B3B5893FF6}" dt="2023-04-28T15:17:27.848" v="1692" actId="27636"/>
          <ac:spMkLst>
            <pc:docMk/>
            <pc:sldMk cId="3286563122" sldId="262"/>
            <ac:spMk id="3" creationId="{D365113F-063D-442B-799D-30617CC15231}"/>
          </ac:spMkLst>
        </pc:spChg>
      </pc:sldChg>
    </pc:docChg>
  </pc:docChgLst>
</pc:chgInfo>
</file>

<file path=ppt/media/image1.jpeg>
</file>

<file path=ppt/media/image2.jpg>
</file>

<file path=ppt/media/image3.pn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A25D14-27F3-4A53-8061-771026ADB510}" type="datetimeFigureOut">
              <a:rPr lang="en-IN" smtClean="0"/>
              <a:t>19-05-2023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2AC3E2-3228-4775-B3EC-73136C348984}" type="slidenum">
              <a:rPr lang="en-IN" smtClean="0"/>
              <a:t>‹#›</a:t>
            </a:fld>
            <a:endParaRPr lang="en-IN"/>
          </a:p>
        </p:txBody>
      </p:sp>
    </p:spTree>
    <p:extLst>
      <p:ext uri="{BB962C8B-B14F-4D97-AF65-F5344CB8AC3E}">
        <p14:creationId xmlns:p14="http://schemas.microsoft.com/office/powerpoint/2010/main" val="21059443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08AD047-10E2-49EC-A51E-2E47B0815542}" type="datetime1">
              <a:rPr lang="en-US" smtClean="0"/>
              <a:t>5/19/2023</a:t>
            </a:fld>
            <a:endParaRPr lang="en-US" dirty="0"/>
          </a:p>
        </p:txBody>
      </p:sp>
      <p:sp>
        <p:nvSpPr>
          <p:cNvPr id="5" name="Footer Placeholder 4"/>
          <p:cNvSpPr>
            <a:spLocks noGrp="1"/>
          </p:cNvSpPr>
          <p:nvPr>
            <p:ph type="ftr" sz="quarter" idx="11"/>
          </p:nvPr>
        </p:nvSpPr>
        <p:spPr/>
        <p:txBody>
          <a:bodyPr/>
          <a:lstStyle/>
          <a:p>
            <a:r>
              <a:rPr lang="en-US"/>
              <a:t>PI-genialjam</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437660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A979CBC-DD82-4CBB-8DE3-7C83B426EA21}" type="datetime1">
              <a:rPr lang="en-US" smtClean="0"/>
              <a:t>5/19/2023</a:t>
            </a:fld>
            <a:endParaRPr lang="en-US" dirty="0"/>
          </a:p>
        </p:txBody>
      </p:sp>
      <p:sp>
        <p:nvSpPr>
          <p:cNvPr id="6" name="Footer Placeholder 5"/>
          <p:cNvSpPr>
            <a:spLocks noGrp="1"/>
          </p:cNvSpPr>
          <p:nvPr>
            <p:ph type="ftr" sz="quarter" idx="11"/>
          </p:nvPr>
        </p:nvSpPr>
        <p:spPr/>
        <p:txBody>
          <a:bodyPr/>
          <a:lstStyle/>
          <a:p>
            <a:r>
              <a:rPr lang="en-US"/>
              <a:t>PI-genialjam</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939185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65693FA-0A72-448B-A9C0-8EA1A643F770}" type="datetime1">
              <a:rPr lang="en-US" smtClean="0"/>
              <a:t>5/19/2023</a:t>
            </a:fld>
            <a:endParaRPr lang="en-US" dirty="0"/>
          </a:p>
        </p:txBody>
      </p:sp>
      <p:sp>
        <p:nvSpPr>
          <p:cNvPr id="5" name="Footer Placeholder 4"/>
          <p:cNvSpPr>
            <a:spLocks noGrp="1"/>
          </p:cNvSpPr>
          <p:nvPr>
            <p:ph type="ftr" sz="quarter" idx="11"/>
          </p:nvPr>
        </p:nvSpPr>
        <p:spPr/>
        <p:txBody>
          <a:bodyPr/>
          <a:lstStyle/>
          <a:p>
            <a:r>
              <a:rPr lang="en-US"/>
              <a:t>PI-genialjam</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603759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638B8C71-4332-4DF7-8C5F-60BB6F13F6AE}" type="datetime1">
              <a:rPr lang="en-US" smtClean="0"/>
              <a:t>5/19/2023</a:t>
            </a:fld>
            <a:endParaRPr lang="en-US" dirty="0"/>
          </a:p>
        </p:txBody>
      </p:sp>
      <p:sp>
        <p:nvSpPr>
          <p:cNvPr id="5" name="Footer Placeholder 4"/>
          <p:cNvSpPr>
            <a:spLocks noGrp="1"/>
          </p:cNvSpPr>
          <p:nvPr>
            <p:ph type="ftr" sz="quarter" idx="11"/>
          </p:nvPr>
        </p:nvSpPr>
        <p:spPr/>
        <p:txBody>
          <a:bodyPr/>
          <a:lstStyle/>
          <a:p>
            <a:r>
              <a:rPr lang="en-US"/>
              <a:t>PI-genialjam</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405675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254D4193-46DB-41FD-987E-159259503A9A}" type="datetime1">
              <a:rPr lang="en-US" smtClean="0"/>
              <a:t>5/19/2023</a:t>
            </a:fld>
            <a:endParaRPr lang="en-US" dirty="0"/>
          </a:p>
        </p:txBody>
      </p:sp>
      <p:sp>
        <p:nvSpPr>
          <p:cNvPr id="5" name="Footer Placeholder 4"/>
          <p:cNvSpPr>
            <a:spLocks noGrp="1"/>
          </p:cNvSpPr>
          <p:nvPr>
            <p:ph type="ftr" sz="quarter" idx="11"/>
          </p:nvPr>
        </p:nvSpPr>
        <p:spPr/>
        <p:txBody>
          <a:bodyPr/>
          <a:lstStyle/>
          <a:p>
            <a:r>
              <a:rPr lang="en-US"/>
              <a:t>PI-genialjam</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674241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CF17123-6325-48DA-B34A-EF2DBAD33B42}" type="datetime1">
              <a:rPr lang="en-US" smtClean="0"/>
              <a:t>5/19/2023</a:t>
            </a:fld>
            <a:endParaRPr lang="en-US" dirty="0"/>
          </a:p>
        </p:txBody>
      </p:sp>
      <p:sp>
        <p:nvSpPr>
          <p:cNvPr id="5" name="Footer Placeholder 4"/>
          <p:cNvSpPr>
            <a:spLocks noGrp="1"/>
          </p:cNvSpPr>
          <p:nvPr>
            <p:ph type="ftr" sz="quarter" idx="11"/>
          </p:nvPr>
        </p:nvSpPr>
        <p:spPr/>
        <p:txBody>
          <a:bodyPr/>
          <a:lstStyle/>
          <a:p>
            <a:r>
              <a:rPr lang="en-US"/>
              <a:t>PI-genialjam</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792486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108F9C-5C01-4950-B3F8-055EACFE4CBF}" type="datetime1">
              <a:rPr lang="en-US" smtClean="0"/>
              <a:t>5/19/2023</a:t>
            </a:fld>
            <a:endParaRPr lang="en-US" dirty="0"/>
          </a:p>
        </p:txBody>
      </p:sp>
      <p:sp>
        <p:nvSpPr>
          <p:cNvPr id="5" name="Footer Placeholder 4"/>
          <p:cNvSpPr>
            <a:spLocks noGrp="1"/>
          </p:cNvSpPr>
          <p:nvPr>
            <p:ph type="ftr" sz="quarter" idx="11"/>
          </p:nvPr>
        </p:nvSpPr>
        <p:spPr/>
        <p:txBody>
          <a:bodyPr/>
          <a:lstStyle/>
          <a:p>
            <a:r>
              <a:rPr lang="en-US"/>
              <a:t>PI-genialjam</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369243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C39D5D-5806-4F6E-8139-188D6BD30678}" type="datetime1">
              <a:rPr lang="en-US" smtClean="0"/>
              <a:t>5/19/2023</a:t>
            </a:fld>
            <a:endParaRPr lang="en-US" dirty="0"/>
          </a:p>
        </p:txBody>
      </p:sp>
      <p:sp>
        <p:nvSpPr>
          <p:cNvPr id="5" name="Footer Placeholder 4"/>
          <p:cNvSpPr>
            <a:spLocks noGrp="1"/>
          </p:cNvSpPr>
          <p:nvPr>
            <p:ph type="ftr" sz="quarter" idx="11"/>
          </p:nvPr>
        </p:nvSpPr>
        <p:spPr/>
        <p:txBody>
          <a:bodyPr/>
          <a:lstStyle/>
          <a:p>
            <a:r>
              <a:rPr lang="en-US"/>
              <a:t>PI-genialjam</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348867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A70747-8ECF-49CA-8AF9-629ABD43E002}" type="datetime1">
              <a:rPr lang="en-US" smtClean="0"/>
              <a:t>5/19/2023</a:t>
            </a:fld>
            <a:endParaRPr lang="en-US" dirty="0"/>
          </a:p>
        </p:txBody>
      </p:sp>
      <p:sp>
        <p:nvSpPr>
          <p:cNvPr id="5" name="Footer Placeholder 4"/>
          <p:cNvSpPr>
            <a:spLocks noGrp="1"/>
          </p:cNvSpPr>
          <p:nvPr>
            <p:ph type="ftr" sz="quarter" idx="11"/>
          </p:nvPr>
        </p:nvSpPr>
        <p:spPr/>
        <p:txBody>
          <a:bodyPr/>
          <a:lstStyle/>
          <a:p>
            <a:r>
              <a:rPr lang="en-US"/>
              <a:t>PI-genialjam</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773370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2F9620-6890-4474-838F-CFD94EF73646}" type="datetime1">
              <a:rPr lang="en-US" smtClean="0"/>
              <a:t>5/19/2023</a:t>
            </a:fld>
            <a:endParaRPr lang="en-US" dirty="0"/>
          </a:p>
        </p:txBody>
      </p:sp>
      <p:sp>
        <p:nvSpPr>
          <p:cNvPr id="5" name="Footer Placeholder 4"/>
          <p:cNvSpPr>
            <a:spLocks noGrp="1"/>
          </p:cNvSpPr>
          <p:nvPr>
            <p:ph type="ftr" sz="quarter" idx="11"/>
          </p:nvPr>
        </p:nvSpPr>
        <p:spPr/>
        <p:txBody>
          <a:bodyPr/>
          <a:lstStyle/>
          <a:p>
            <a:r>
              <a:rPr lang="en-US"/>
              <a:t>PI-genialjam</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323754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824571E-E751-4CB7-AFD2-8924FEB708D0}" type="datetime1">
              <a:rPr lang="en-US" smtClean="0"/>
              <a:t>5/19/2023</a:t>
            </a:fld>
            <a:endParaRPr lang="en-US" dirty="0"/>
          </a:p>
        </p:txBody>
      </p:sp>
      <p:sp>
        <p:nvSpPr>
          <p:cNvPr id="5" name="Footer Placeholder 4"/>
          <p:cNvSpPr>
            <a:spLocks noGrp="1"/>
          </p:cNvSpPr>
          <p:nvPr>
            <p:ph type="ftr" sz="quarter" idx="11"/>
          </p:nvPr>
        </p:nvSpPr>
        <p:spPr/>
        <p:txBody>
          <a:bodyPr/>
          <a:lstStyle/>
          <a:p>
            <a:r>
              <a:rPr lang="en-US"/>
              <a:t>PI-genialjam</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89062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62655AE-B8DE-4B12-BF89-EFCE5CD1BCDA}" type="datetime1">
              <a:rPr lang="en-US" smtClean="0"/>
              <a:t>5/19/2023</a:t>
            </a:fld>
            <a:endParaRPr lang="en-US" dirty="0"/>
          </a:p>
        </p:txBody>
      </p:sp>
      <p:sp>
        <p:nvSpPr>
          <p:cNvPr id="6" name="Footer Placeholder 5"/>
          <p:cNvSpPr>
            <a:spLocks noGrp="1"/>
          </p:cNvSpPr>
          <p:nvPr>
            <p:ph type="ftr" sz="quarter" idx="11"/>
          </p:nvPr>
        </p:nvSpPr>
        <p:spPr/>
        <p:txBody>
          <a:bodyPr/>
          <a:lstStyle/>
          <a:p>
            <a:r>
              <a:rPr lang="en-US"/>
              <a:t>PI-genialjam</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818251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0200BCD-EC65-441C-963A-AC9E3656E90E}" type="datetime1">
              <a:rPr lang="en-US" smtClean="0"/>
              <a:t>5/19/2023</a:t>
            </a:fld>
            <a:endParaRPr lang="en-US" dirty="0"/>
          </a:p>
        </p:txBody>
      </p:sp>
      <p:sp>
        <p:nvSpPr>
          <p:cNvPr id="8" name="Footer Placeholder 7"/>
          <p:cNvSpPr>
            <a:spLocks noGrp="1"/>
          </p:cNvSpPr>
          <p:nvPr>
            <p:ph type="ftr" sz="quarter" idx="11"/>
          </p:nvPr>
        </p:nvSpPr>
        <p:spPr/>
        <p:txBody>
          <a:bodyPr/>
          <a:lstStyle/>
          <a:p>
            <a:r>
              <a:rPr lang="en-US"/>
              <a:t>PI-genialjam</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719706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CCF43C7-E463-4672-888B-1C3435E3E8F6}" type="datetime1">
              <a:rPr lang="en-US" smtClean="0"/>
              <a:t>5/19/2023</a:t>
            </a:fld>
            <a:endParaRPr lang="en-US" dirty="0"/>
          </a:p>
        </p:txBody>
      </p:sp>
      <p:sp>
        <p:nvSpPr>
          <p:cNvPr id="4" name="Footer Placeholder 3"/>
          <p:cNvSpPr>
            <a:spLocks noGrp="1"/>
          </p:cNvSpPr>
          <p:nvPr>
            <p:ph type="ftr" sz="quarter" idx="11"/>
          </p:nvPr>
        </p:nvSpPr>
        <p:spPr/>
        <p:txBody>
          <a:bodyPr/>
          <a:lstStyle/>
          <a:p>
            <a:r>
              <a:rPr lang="en-US"/>
              <a:t>PI-genialjam</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631352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CA85B22-B00E-4B31-9803-6CC1DF034263}" type="datetime1">
              <a:rPr lang="en-US" smtClean="0"/>
              <a:t>5/19/2023</a:t>
            </a:fld>
            <a:endParaRPr lang="en-US" dirty="0"/>
          </a:p>
        </p:txBody>
      </p:sp>
      <p:sp>
        <p:nvSpPr>
          <p:cNvPr id="3" name="Footer Placeholder 2"/>
          <p:cNvSpPr>
            <a:spLocks noGrp="1"/>
          </p:cNvSpPr>
          <p:nvPr>
            <p:ph type="ftr" sz="quarter" idx="11"/>
          </p:nvPr>
        </p:nvSpPr>
        <p:spPr/>
        <p:txBody>
          <a:bodyPr/>
          <a:lstStyle/>
          <a:p>
            <a:r>
              <a:rPr lang="en-US"/>
              <a:t>PI-genialjam</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105904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07810AA-54DF-4B70-95DA-6AD3C3C022E7}" type="datetime1">
              <a:rPr lang="en-US" smtClean="0"/>
              <a:t>5/19/2023</a:t>
            </a:fld>
            <a:endParaRPr lang="en-US" dirty="0"/>
          </a:p>
        </p:txBody>
      </p:sp>
      <p:sp>
        <p:nvSpPr>
          <p:cNvPr id="6" name="Footer Placeholder 5"/>
          <p:cNvSpPr>
            <a:spLocks noGrp="1"/>
          </p:cNvSpPr>
          <p:nvPr>
            <p:ph type="ftr" sz="quarter" idx="11"/>
          </p:nvPr>
        </p:nvSpPr>
        <p:spPr/>
        <p:txBody>
          <a:bodyPr/>
          <a:lstStyle/>
          <a:p>
            <a:r>
              <a:rPr lang="en-US"/>
              <a:t>PI-genialjam</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446493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153C0FA-593F-4EC5-8A82-7A02CC5C59F0}" type="datetime1">
              <a:rPr lang="en-US" smtClean="0"/>
              <a:t>5/19/2023</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r>
              <a:rPr lang="en-US"/>
              <a:t>PI-genialjam</a:t>
            </a:r>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117919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8ADEFC10-3509-4E4A-849E-78A96BEE72C1}" type="datetime1">
              <a:rPr lang="en-US" smtClean="0"/>
              <a:t>5/19/2023</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r>
              <a:rPr lang="en-US"/>
              <a:t>PI-genialjam</a:t>
            </a:r>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29847064"/>
      </p:ext>
    </p:extLst>
  </p:cSld>
  <p:clrMap bg1="dk1" tx1="lt1" bg2="dk2" tx2="lt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 id="2147483746" r:id="rId12"/>
    <p:sldLayoutId id="2147483747" r:id="rId13"/>
    <p:sldLayoutId id="2147483748" r:id="rId14"/>
    <p:sldLayoutId id="2147483749" r:id="rId15"/>
    <p:sldLayoutId id="2147483750" r:id="rId16"/>
    <p:sldLayoutId id="2147483751" r:id="rId17"/>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2760D-59F6-B70C-33ED-F50096B6909D}"/>
              </a:ext>
            </a:extLst>
          </p:cNvPr>
          <p:cNvSpPr>
            <a:spLocks noGrp="1"/>
          </p:cNvSpPr>
          <p:nvPr>
            <p:ph type="title"/>
          </p:nvPr>
        </p:nvSpPr>
        <p:spPr/>
        <p:txBody>
          <a:bodyPr/>
          <a:lstStyle/>
          <a:p>
            <a:r>
              <a:rPr lang="en-IN" dirty="0">
                <a:solidFill>
                  <a:schemeClr val="accent4"/>
                </a:solidFill>
              </a:rPr>
              <a:t> </a:t>
            </a:r>
            <a:endParaRPr lang="en-IN" sz="1050" dirty="0">
              <a:solidFill>
                <a:schemeClr val="accent3"/>
              </a:solidFill>
            </a:endParaRPr>
          </a:p>
        </p:txBody>
      </p:sp>
      <p:sp>
        <p:nvSpPr>
          <p:cNvPr id="3" name="Content Placeholder 2">
            <a:extLst>
              <a:ext uri="{FF2B5EF4-FFF2-40B4-BE49-F238E27FC236}">
                <a16:creationId xmlns:a16="http://schemas.microsoft.com/office/drawing/2014/main" id="{BBD9BCE4-5E71-15CC-260B-71D1DA61CB22}"/>
              </a:ext>
            </a:extLst>
          </p:cNvPr>
          <p:cNvSpPr>
            <a:spLocks noGrp="1"/>
          </p:cNvSpPr>
          <p:nvPr>
            <p:ph idx="1"/>
          </p:nvPr>
        </p:nvSpPr>
        <p:spPr>
          <a:xfrm>
            <a:off x="954800" y="1674845"/>
            <a:ext cx="9905998" cy="3124201"/>
          </a:xfrm>
        </p:spPr>
        <p:txBody>
          <a:bodyPr/>
          <a:lstStyle/>
          <a:p>
            <a:pPr marL="0" indent="0">
              <a:buNone/>
            </a:pPr>
            <a:r>
              <a:rPr lang="en-IN" sz="1800" dirty="0">
                <a:effectLst/>
                <a:latin typeface="Calibri" panose="020F0502020204030204" pitchFamily="34" charset="0"/>
                <a:ea typeface="Times New Roman" panose="02020603050405020304" pitchFamily="18" charset="0"/>
                <a:cs typeface="Times New Roman" panose="02020603050405020304" pitchFamily="18" charset="0"/>
              </a:rPr>
              <a:t>Welcome to the Presentation on UI/UX Insider Tips!</a:t>
            </a:r>
          </a:p>
          <a:p>
            <a:pPr marL="0" indent="0">
              <a:buNone/>
            </a:pPr>
            <a:r>
              <a:rPr lang="en-IN" sz="1800" dirty="0">
                <a:effectLst/>
                <a:latin typeface="Calibri" panose="020F0502020204030204" pitchFamily="34" charset="0"/>
                <a:ea typeface="Times New Roman" panose="02020603050405020304" pitchFamily="18" charset="0"/>
                <a:cs typeface="Times New Roman" panose="02020603050405020304" pitchFamily="18" charset="0"/>
              </a:rPr>
              <a:t> </a:t>
            </a:r>
          </a:p>
          <a:p>
            <a:pPr marL="0" indent="0">
              <a:buNone/>
            </a:pPr>
            <a:r>
              <a:rPr lang="en-IN" sz="1800" dirty="0">
                <a:effectLst/>
                <a:latin typeface="Calibri" panose="020F0502020204030204" pitchFamily="34" charset="0"/>
                <a:ea typeface="Times New Roman" panose="02020603050405020304" pitchFamily="18" charset="0"/>
                <a:cs typeface="Times New Roman" panose="02020603050405020304" pitchFamily="18" charset="0"/>
              </a:rPr>
              <a:t>I’m excited to have you here as we dive into the world of User Interface (UI) and User Experience (UX) design. In this presentation, we will explore invaluable insider tips that will elevate your UI/UX journey.</a:t>
            </a:r>
          </a:p>
          <a:p>
            <a:pPr marL="0" indent="0">
              <a:buNone/>
            </a:pPr>
            <a:endParaRPr lang="en-IN" dirty="0">
              <a:latin typeface="Microsoft JhengHei Light" panose="020B0304030504040204" pitchFamily="34" charset="-120"/>
              <a:ea typeface="Microsoft JhengHei Light" panose="020B0304030504040204" pitchFamily="34" charset="-120"/>
            </a:endParaRPr>
          </a:p>
        </p:txBody>
      </p:sp>
      <p:pic>
        <p:nvPicPr>
          <p:cNvPr id="5" name="Picture 4">
            <a:extLst>
              <a:ext uri="{FF2B5EF4-FFF2-40B4-BE49-F238E27FC236}">
                <a16:creationId xmlns:a16="http://schemas.microsoft.com/office/drawing/2014/main" id="{728FBEC5-CBDC-B05A-745B-04E71476D16C}"/>
              </a:ext>
            </a:extLst>
          </p:cNvPr>
          <p:cNvPicPr>
            <a:picLocks noChangeAspect="1"/>
          </p:cNvPicPr>
          <p:nvPr/>
        </p:nvPicPr>
        <p:blipFill>
          <a:blip r:embed="rId2"/>
          <a:stretch>
            <a:fillRect/>
          </a:stretch>
        </p:blipFill>
        <p:spPr>
          <a:xfrm>
            <a:off x="6001106" y="765110"/>
            <a:ext cx="3218302" cy="214553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93009287"/>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EC22D43-6095-251C-BE90-00F2AFA7DD66}"/>
              </a:ext>
            </a:extLst>
          </p:cNvPr>
          <p:cNvPicPr>
            <a:picLocks noChangeAspect="1"/>
          </p:cNvPicPr>
          <p:nvPr/>
        </p:nvPicPr>
        <p:blipFill>
          <a:blip r:embed="rId2"/>
          <a:stretch>
            <a:fillRect/>
          </a:stretch>
        </p:blipFill>
        <p:spPr>
          <a:xfrm>
            <a:off x="2827552" y="609600"/>
            <a:ext cx="9171207" cy="6127365"/>
          </a:xfrm>
          <a:prstGeom prst="rect">
            <a:avLst/>
          </a:prstGeom>
        </p:spPr>
      </p:pic>
      <p:pic>
        <p:nvPicPr>
          <p:cNvPr id="10" name="Picture 9">
            <a:extLst>
              <a:ext uri="{FF2B5EF4-FFF2-40B4-BE49-F238E27FC236}">
                <a16:creationId xmlns:a16="http://schemas.microsoft.com/office/drawing/2014/main" id="{0456A94A-B002-BF19-39AD-AA32513AF967}"/>
              </a:ext>
            </a:extLst>
          </p:cNvPr>
          <p:cNvPicPr>
            <a:picLocks noChangeAspect="1"/>
          </p:cNvPicPr>
          <p:nvPr/>
        </p:nvPicPr>
        <p:blipFill>
          <a:blip r:embed="rId3"/>
          <a:stretch>
            <a:fillRect/>
          </a:stretch>
        </p:blipFill>
        <p:spPr>
          <a:xfrm>
            <a:off x="0" y="4593553"/>
            <a:ext cx="3778899" cy="2264447"/>
          </a:xfrm>
          <a:prstGeom prst="rect">
            <a:avLst/>
          </a:prstGeom>
        </p:spPr>
      </p:pic>
      <p:sp>
        <p:nvSpPr>
          <p:cNvPr id="2" name="Title 1">
            <a:extLst>
              <a:ext uri="{FF2B5EF4-FFF2-40B4-BE49-F238E27FC236}">
                <a16:creationId xmlns:a16="http://schemas.microsoft.com/office/drawing/2014/main" id="{A2CF1EF7-69FE-1B6F-AB7D-4BDFDA0A2B01}"/>
              </a:ext>
            </a:extLst>
          </p:cNvPr>
          <p:cNvSpPr>
            <a:spLocks noGrp="1"/>
          </p:cNvSpPr>
          <p:nvPr>
            <p:ph type="title"/>
          </p:nvPr>
        </p:nvSpPr>
        <p:spPr/>
        <p:txBody>
          <a:bodyPr/>
          <a:lstStyle/>
          <a:p>
            <a:r>
              <a:rPr lang="en-IN" dirty="0">
                <a:solidFill>
                  <a:schemeClr val="accent2">
                    <a:lumMod val="75000"/>
                  </a:schemeClr>
                </a:solidFill>
              </a:rPr>
              <a:t>Skills Checklist for Freshers</a:t>
            </a:r>
          </a:p>
        </p:txBody>
      </p:sp>
      <p:sp>
        <p:nvSpPr>
          <p:cNvPr id="3" name="Content Placeholder 2">
            <a:extLst>
              <a:ext uri="{FF2B5EF4-FFF2-40B4-BE49-F238E27FC236}">
                <a16:creationId xmlns:a16="http://schemas.microsoft.com/office/drawing/2014/main" id="{BB45AE88-D5D7-52D1-0C9E-B44AE51EB57C}"/>
              </a:ext>
            </a:extLst>
          </p:cNvPr>
          <p:cNvSpPr>
            <a:spLocks noGrp="1"/>
          </p:cNvSpPr>
          <p:nvPr>
            <p:ph idx="1"/>
          </p:nvPr>
        </p:nvSpPr>
        <p:spPr>
          <a:xfrm>
            <a:off x="1141413" y="2331097"/>
            <a:ext cx="9905998" cy="3124201"/>
          </a:xfrm>
        </p:spPr>
        <p:txBody>
          <a:bodyPr/>
          <a:lstStyle/>
          <a:p>
            <a:r>
              <a:rPr lang="en-IN" dirty="0">
                <a:latin typeface="Microsoft JhengHei Light" panose="020B0304030504040204" pitchFamily="34" charset="-120"/>
                <a:ea typeface="Microsoft JhengHei Light" panose="020B0304030504040204" pitchFamily="34" charset="-120"/>
              </a:rPr>
              <a:t>Hands on Figma Experience</a:t>
            </a:r>
          </a:p>
          <a:p>
            <a:r>
              <a:rPr lang="en-IN" dirty="0">
                <a:latin typeface="Microsoft JhengHei Light" panose="020B0304030504040204" pitchFamily="34" charset="-120"/>
                <a:ea typeface="Microsoft JhengHei Light" panose="020B0304030504040204" pitchFamily="34" charset="-120"/>
              </a:rPr>
              <a:t>Components/ Style/ Variants/ Auto Layout</a:t>
            </a:r>
          </a:p>
          <a:p>
            <a:r>
              <a:rPr lang="en-IN" dirty="0">
                <a:latin typeface="Microsoft JhengHei Light" panose="020B0304030504040204" pitchFamily="34" charset="-120"/>
                <a:ea typeface="Microsoft JhengHei Light" panose="020B0304030504040204" pitchFamily="34" charset="-120"/>
              </a:rPr>
              <a:t>Prototyping</a:t>
            </a:r>
          </a:p>
          <a:p>
            <a:r>
              <a:rPr lang="en-IN" dirty="0">
                <a:latin typeface="Microsoft JhengHei Light" panose="020B0304030504040204" pitchFamily="34" charset="-120"/>
                <a:ea typeface="Microsoft JhengHei Light" panose="020B0304030504040204" pitchFamily="34" charset="-120"/>
              </a:rPr>
              <a:t>User Research and Documentation</a:t>
            </a:r>
          </a:p>
          <a:p>
            <a:r>
              <a:rPr lang="en-IN" dirty="0">
                <a:latin typeface="Microsoft JhengHei Light" panose="020B0304030504040204" pitchFamily="34" charset="-120"/>
                <a:ea typeface="Microsoft JhengHei Light" panose="020B0304030504040204" pitchFamily="34" charset="-120"/>
              </a:rPr>
              <a:t>Collecting Inspiration</a:t>
            </a:r>
          </a:p>
        </p:txBody>
      </p:sp>
    </p:spTree>
    <p:extLst>
      <p:ext uri="{BB962C8B-B14F-4D97-AF65-F5344CB8AC3E}">
        <p14:creationId xmlns:p14="http://schemas.microsoft.com/office/powerpoint/2010/main" val="16246883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3C62B97-4D2D-04FF-4915-73BB7A5BC3B6}"/>
              </a:ext>
            </a:extLst>
          </p:cNvPr>
          <p:cNvPicPr>
            <a:picLocks noChangeAspect="1"/>
          </p:cNvPicPr>
          <p:nvPr/>
        </p:nvPicPr>
        <p:blipFill>
          <a:blip r:embed="rId2"/>
          <a:stretch>
            <a:fillRect/>
          </a:stretch>
        </p:blipFill>
        <p:spPr>
          <a:xfrm>
            <a:off x="3163078" y="838200"/>
            <a:ext cx="8907624" cy="5181600"/>
          </a:xfrm>
          <a:prstGeom prst="rect">
            <a:avLst/>
          </a:prstGeom>
        </p:spPr>
      </p:pic>
      <p:sp>
        <p:nvSpPr>
          <p:cNvPr id="2" name="Title 1">
            <a:extLst>
              <a:ext uri="{FF2B5EF4-FFF2-40B4-BE49-F238E27FC236}">
                <a16:creationId xmlns:a16="http://schemas.microsoft.com/office/drawing/2014/main" id="{B672760D-59F6-B70C-33ED-F50096B6909D}"/>
              </a:ext>
            </a:extLst>
          </p:cNvPr>
          <p:cNvSpPr>
            <a:spLocks noGrp="1"/>
          </p:cNvSpPr>
          <p:nvPr>
            <p:ph type="title"/>
          </p:nvPr>
        </p:nvSpPr>
        <p:spPr/>
        <p:txBody>
          <a:bodyPr/>
          <a:lstStyle/>
          <a:p>
            <a:r>
              <a:rPr lang="en-IN" dirty="0">
                <a:solidFill>
                  <a:schemeClr val="accent4"/>
                </a:solidFill>
              </a:rPr>
              <a:t>To Improve Figma Skills</a:t>
            </a:r>
            <a:br>
              <a:rPr lang="en-IN" dirty="0"/>
            </a:br>
            <a:r>
              <a:rPr lang="en-IN" sz="1050" dirty="0">
                <a:solidFill>
                  <a:schemeClr val="accent3"/>
                </a:solidFill>
              </a:rPr>
              <a:t>watch  these  specific  office  hour  video</a:t>
            </a:r>
          </a:p>
        </p:txBody>
      </p:sp>
      <p:sp>
        <p:nvSpPr>
          <p:cNvPr id="3" name="Content Placeholder 2">
            <a:extLst>
              <a:ext uri="{FF2B5EF4-FFF2-40B4-BE49-F238E27FC236}">
                <a16:creationId xmlns:a16="http://schemas.microsoft.com/office/drawing/2014/main" id="{BBD9BCE4-5E71-15CC-260B-71D1DA61CB22}"/>
              </a:ext>
            </a:extLst>
          </p:cNvPr>
          <p:cNvSpPr>
            <a:spLocks noGrp="1"/>
          </p:cNvSpPr>
          <p:nvPr>
            <p:ph idx="1"/>
          </p:nvPr>
        </p:nvSpPr>
        <p:spPr/>
        <p:txBody>
          <a:bodyPr/>
          <a:lstStyle/>
          <a:p>
            <a:r>
              <a:rPr lang="en-IN" dirty="0">
                <a:latin typeface="Microsoft JhengHei Light" panose="020B0304030504040204" pitchFamily="34" charset="-120"/>
                <a:ea typeface="Microsoft JhengHei Light" panose="020B0304030504040204" pitchFamily="34" charset="-120"/>
              </a:rPr>
              <a:t>Tips and tricks from the teams that build Figma</a:t>
            </a:r>
          </a:p>
          <a:p>
            <a:r>
              <a:rPr lang="en-IN" dirty="0">
                <a:latin typeface="Microsoft JhengHei Light" panose="020B0304030504040204" pitchFamily="34" charset="-120"/>
                <a:ea typeface="Microsoft JhengHei Light" panose="020B0304030504040204" pitchFamily="34" charset="-120"/>
              </a:rPr>
              <a:t>Jumping into component properties</a:t>
            </a:r>
          </a:p>
          <a:p>
            <a:r>
              <a:rPr lang="en-IN" dirty="0">
                <a:latin typeface="Microsoft JhengHei Light" panose="020B0304030504040204" pitchFamily="34" charset="-120"/>
                <a:ea typeface="Microsoft JhengHei Light" panose="020B0304030504040204" pitchFamily="34" charset="-120"/>
              </a:rPr>
              <a:t>Auto Layout redesign</a:t>
            </a:r>
          </a:p>
          <a:p>
            <a:r>
              <a:rPr lang="en-IN" dirty="0">
                <a:latin typeface="Microsoft JhengHei Light" panose="020B0304030504040204" pitchFamily="34" charset="-120"/>
                <a:ea typeface="Microsoft JhengHei Light" panose="020B0304030504040204" pitchFamily="34" charset="-120"/>
              </a:rPr>
              <a:t>Get started with interactive components</a:t>
            </a:r>
          </a:p>
          <a:p>
            <a:r>
              <a:rPr lang="en-IN" dirty="0">
                <a:latin typeface="Microsoft JhengHei Light" panose="020B0304030504040204" pitchFamily="34" charset="-120"/>
                <a:ea typeface="Microsoft JhengHei Light" panose="020B0304030504040204" pitchFamily="34" charset="-120"/>
              </a:rPr>
              <a:t>Figma like the Pros</a:t>
            </a:r>
          </a:p>
        </p:txBody>
      </p:sp>
      <p:pic>
        <p:nvPicPr>
          <p:cNvPr id="12" name="Picture 11">
            <a:extLst>
              <a:ext uri="{FF2B5EF4-FFF2-40B4-BE49-F238E27FC236}">
                <a16:creationId xmlns:a16="http://schemas.microsoft.com/office/drawing/2014/main" id="{6CFD4271-7AC2-4E35-1F9D-A084B9CF7ED5}"/>
              </a:ext>
            </a:extLst>
          </p:cNvPr>
          <p:cNvPicPr>
            <a:picLocks noChangeAspect="1"/>
          </p:cNvPicPr>
          <p:nvPr/>
        </p:nvPicPr>
        <p:blipFill>
          <a:blip r:embed="rId3"/>
          <a:stretch>
            <a:fillRect/>
          </a:stretch>
        </p:blipFill>
        <p:spPr>
          <a:xfrm>
            <a:off x="7433421" y="10885"/>
            <a:ext cx="4273387" cy="2656114"/>
          </a:xfrm>
          <a:prstGeom prst="rect">
            <a:avLst/>
          </a:prstGeom>
        </p:spPr>
      </p:pic>
    </p:spTree>
    <p:extLst>
      <p:ext uri="{BB962C8B-B14F-4D97-AF65-F5344CB8AC3E}">
        <p14:creationId xmlns:p14="http://schemas.microsoft.com/office/powerpoint/2010/main" val="2434710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E865FCE-E0AC-A544-9236-59DF6D0E629F}"/>
              </a:ext>
            </a:extLst>
          </p:cNvPr>
          <p:cNvPicPr>
            <a:picLocks noChangeAspect="1"/>
          </p:cNvPicPr>
          <p:nvPr/>
        </p:nvPicPr>
        <p:blipFill>
          <a:blip r:embed="rId2"/>
          <a:stretch>
            <a:fillRect/>
          </a:stretch>
        </p:blipFill>
        <p:spPr>
          <a:xfrm>
            <a:off x="0" y="1089480"/>
            <a:ext cx="2687216" cy="1951263"/>
          </a:xfrm>
          <a:prstGeom prst="rect">
            <a:avLst/>
          </a:prstGeom>
        </p:spPr>
      </p:pic>
      <p:pic>
        <p:nvPicPr>
          <p:cNvPr id="6" name="Picture 5">
            <a:extLst>
              <a:ext uri="{FF2B5EF4-FFF2-40B4-BE49-F238E27FC236}">
                <a16:creationId xmlns:a16="http://schemas.microsoft.com/office/drawing/2014/main" id="{10A29DF8-2D9B-AF8A-30DA-50F7C209F647}"/>
              </a:ext>
            </a:extLst>
          </p:cNvPr>
          <p:cNvPicPr>
            <a:picLocks noChangeAspect="1"/>
          </p:cNvPicPr>
          <p:nvPr/>
        </p:nvPicPr>
        <p:blipFill>
          <a:blip r:embed="rId3"/>
          <a:stretch>
            <a:fillRect/>
          </a:stretch>
        </p:blipFill>
        <p:spPr>
          <a:xfrm>
            <a:off x="6260841" y="2624490"/>
            <a:ext cx="5809861" cy="4218996"/>
          </a:xfrm>
          <a:prstGeom prst="rect">
            <a:avLst/>
          </a:prstGeom>
        </p:spPr>
      </p:pic>
      <p:sp>
        <p:nvSpPr>
          <p:cNvPr id="2" name="Title 1">
            <a:extLst>
              <a:ext uri="{FF2B5EF4-FFF2-40B4-BE49-F238E27FC236}">
                <a16:creationId xmlns:a16="http://schemas.microsoft.com/office/drawing/2014/main" id="{97A33CBB-8237-0D08-00CD-7C3DCC8EDBF0}"/>
              </a:ext>
            </a:extLst>
          </p:cNvPr>
          <p:cNvSpPr>
            <a:spLocks noGrp="1"/>
          </p:cNvSpPr>
          <p:nvPr>
            <p:ph type="title"/>
          </p:nvPr>
        </p:nvSpPr>
        <p:spPr/>
        <p:txBody>
          <a:bodyPr/>
          <a:lstStyle/>
          <a:p>
            <a:r>
              <a:rPr lang="en-IN" dirty="0">
                <a:solidFill>
                  <a:schemeClr val="accent4">
                    <a:lumMod val="75000"/>
                  </a:schemeClr>
                </a:solidFill>
              </a:rPr>
              <a:t>MAKE SURE YOU HAVE FINISHED.</a:t>
            </a:r>
            <a:br>
              <a:rPr lang="en-IN" dirty="0"/>
            </a:br>
            <a:endParaRPr lang="en-IN" sz="1100" dirty="0">
              <a:solidFill>
                <a:schemeClr val="accent3">
                  <a:lumMod val="50000"/>
                </a:schemeClr>
              </a:solidFill>
            </a:endParaRPr>
          </a:p>
        </p:txBody>
      </p:sp>
      <p:sp>
        <p:nvSpPr>
          <p:cNvPr id="3" name="Content Placeholder 2">
            <a:extLst>
              <a:ext uri="{FF2B5EF4-FFF2-40B4-BE49-F238E27FC236}">
                <a16:creationId xmlns:a16="http://schemas.microsoft.com/office/drawing/2014/main" id="{B2FB10B0-3FDA-95C7-6968-97C1123880C3}"/>
              </a:ext>
            </a:extLst>
          </p:cNvPr>
          <p:cNvSpPr>
            <a:spLocks noGrp="1"/>
          </p:cNvSpPr>
          <p:nvPr>
            <p:ph idx="1"/>
          </p:nvPr>
        </p:nvSpPr>
        <p:spPr/>
        <p:txBody>
          <a:bodyPr/>
          <a:lstStyle/>
          <a:p>
            <a:r>
              <a:rPr lang="en-IN" dirty="0">
                <a:latin typeface="Microsoft JhengHei Light" panose="020B0304030504040204" pitchFamily="34" charset="-120"/>
                <a:ea typeface="Microsoft JhengHei Light" panose="020B0304030504040204" pitchFamily="34" charset="-120"/>
              </a:rPr>
              <a:t>Practice declaring Typography, palette, buttons, input fields</a:t>
            </a:r>
          </a:p>
          <a:p>
            <a:r>
              <a:rPr lang="en-IN" dirty="0">
                <a:latin typeface="Microsoft JhengHei Light" panose="020B0304030504040204" pitchFamily="34" charset="-120"/>
                <a:ea typeface="Microsoft JhengHei Light" panose="020B0304030504040204" pitchFamily="34" charset="-120"/>
              </a:rPr>
              <a:t>Start collecting inspiration from </a:t>
            </a:r>
            <a:r>
              <a:rPr lang="en-IN" dirty="0" err="1">
                <a:latin typeface="Microsoft JhengHei Light" panose="020B0304030504040204" pitchFamily="34" charset="-120"/>
                <a:ea typeface="Microsoft JhengHei Light" panose="020B0304030504040204" pitchFamily="34" charset="-120"/>
              </a:rPr>
              <a:t>Mobbin</a:t>
            </a:r>
            <a:endParaRPr lang="en-IN" dirty="0">
              <a:latin typeface="Microsoft JhengHei Light" panose="020B0304030504040204" pitchFamily="34" charset="-120"/>
              <a:ea typeface="Microsoft JhengHei Light" panose="020B0304030504040204" pitchFamily="34" charset="-120"/>
            </a:endParaRPr>
          </a:p>
          <a:p>
            <a:r>
              <a:rPr lang="en-IN" dirty="0">
                <a:latin typeface="Microsoft JhengHei Light" panose="020B0304030504040204" pitchFamily="34" charset="-120"/>
                <a:ea typeface="Microsoft JhengHei Light" panose="020B0304030504040204" pitchFamily="34" charset="-120"/>
              </a:rPr>
              <a:t>Start doing the 100 Day UI Challenge with pre/post UI</a:t>
            </a:r>
          </a:p>
          <a:p>
            <a:r>
              <a:rPr lang="en-IN" dirty="0">
                <a:latin typeface="Microsoft JhengHei Light" panose="020B0304030504040204" pitchFamily="34" charset="-120"/>
                <a:ea typeface="Microsoft JhengHei Light" panose="020B0304030504040204" pitchFamily="34" charset="-120"/>
              </a:rPr>
              <a:t>Always make components and variants for edge cases</a:t>
            </a:r>
          </a:p>
          <a:p>
            <a:r>
              <a:rPr lang="en-IN" dirty="0">
                <a:latin typeface="Microsoft JhengHei Light" panose="020B0304030504040204" pitchFamily="34" charset="-120"/>
                <a:ea typeface="Microsoft JhengHei Light" panose="020B0304030504040204" pitchFamily="34" charset="-120"/>
              </a:rPr>
              <a:t>Always finish with a Prototype</a:t>
            </a:r>
          </a:p>
          <a:p>
            <a:endParaRPr lang="en-IN" dirty="0"/>
          </a:p>
        </p:txBody>
      </p:sp>
    </p:spTree>
    <p:extLst>
      <p:ext uri="{BB962C8B-B14F-4D97-AF65-F5344CB8AC3E}">
        <p14:creationId xmlns:p14="http://schemas.microsoft.com/office/powerpoint/2010/main" val="5158109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0E365-AABC-2DDE-0448-AB07E2CA879A}"/>
              </a:ext>
            </a:extLst>
          </p:cNvPr>
          <p:cNvSpPr>
            <a:spLocks noGrp="1"/>
          </p:cNvSpPr>
          <p:nvPr>
            <p:ph type="title"/>
          </p:nvPr>
        </p:nvSpPr>
        <p:spPr/>
        <p:txBody>
          <a:bodyPr/>
          <a:lstStyle/>
          <a:p>
            <a:r>
              <a:rPr lang="en-IN" dirty="0">
                <a:solidFill>
                  <a:schemeClr val="accent6">
                    <a:lumMod val="75000"/>
                  </a:schemeClr>
                </a:solidFill>
              </a:rPr>
              <a:t>Writing Case Studies</a:t>
            </a:r>
            <a:br>
              <a:rPr lang="en-IN" dirty="0">
                <a:solidFill>
                  <a:schemeClr val="accent6">
                    <a:lumMod val="75000"/>
                  </a:schemeClr>
                </a:solidFill>
              </a:rPr>
            </a:br>
            <a:r>
              <a:rPr lang="en-IN" sz="1050" dirty="0">
                <a:solidFill>
                  <a:schemeClr val="accent6">
                    <a:lumMod val="75000"/>
                  </a:schemeClr>
                </a:solidFill>
              </a:rPr>
              <a:t>important  things  you  cannot  forget</a:t>
            </a:r>
            <a:endParaRPr lang="en-IN" dirty="0">
              <a:solidFill>
                <a:schemeClr val="accent6">
                  <a:lumMod val="75000"/>
                </a:schemeClr>
              </a:solidFill>
            </a:endParaRPr>
          </a:p>
        </p:txBody>
      </p:sp>
      <p:sp>
        <p:nvSpPr>
          <p:cNvPr id="3" name="Content Placeholder 2">
            <a:extLst>
              <a:ext uri="{FF2B5EF4-FFF2-40B4-BE49-F238E27FC236}">
                <a16:creationId xmlns:a16="http://schemas.microsoft.com/office/drawing/2014/main" id="{8A2A8FFB-F042-D4F7-72E4-7A891FBF36E3}"/>
              </a:ext>
            </a:extLst>
          </p:cNvPr>
          <p:cNvSpPr>
            <a:spLocks noGrp="1"/>
          </p:cNvSpPr>
          <p:nvPr>
            <p:ph idx="1"/>
          </p:nvPr>
        </p:nvSpPr>
        <p:spPr/>
        <p:txBody>
          <a:bodyPr/>
          <a:lstStyle/>
          <a:p>
            <a:r>
              <a:rPr lang="en-IN" dirty="0">
                <a:latin typeface="Microsoft JhengHei Light" panose="020B0304030504040204" pitchFamily="34" charset="-120"/>
                <a:ea typeface="Microsoft JhengHei Light" panose="020B0304030504040204" pitchFamily="34" charset="-120"/>
              </a:rPr>
              <a:t>Get problem statements from </a:t>
            </a:r>
            <a:r>
              <a:rPr lang="en-IN" dirty="0" err="1">
                <a:latin typeface="Microsoft JhengHei Light" panose="020B0304030504040204" pitchFamily="34" charset="-120"/>
                <a:ea typeface="Microsoft JhengHei Light" panose="020B0304030504040204" pitchFamily="34" charset="-120"/>
              </a:rPr>
              <a:t>ChatGPT</a:t>
            </a:r>
            <a:endParaRPr lang="en-IN" dirty="0">
              <a:latin typeface="Microsoft JhengHei Light" panose="020B0304030504040204" pitchFamily="34" charset="-120"/>
              <a:ea typeface="Microsoft JhengHei Light" panose="020B0304030504040204" pitchFamily="34" charset="-120"/>
            </a:endParaRPr>
          </a:p>
          <a:p>
            <a:r>
              <a:rPr lang="en-IN" dirty="0">
                <a:latin typeface="Microsoft JhengHei Light" panose="020B0304030504040204" pitchFamily="34" charset="-120"/>
                <a:ea typeface="Microsoft JhengHei Light" panose="020B0304030504040204" pitchFamily="34" charset="-120"/>
              </a:rPr>
              <a:t>Watch my UX Case study video for framework</a:t>
            </a:r>
          </a:p>
          <a:p>
            <a:r>
              <a:rPr lang="en-IN" dirty="0">
                <a:latin typeface="Microsoft JhengHei Light" panose="020B0304030504040204" pitchFamily="34" charset="-120"/>
                <a:ea typeface="Microsoft JhengHei Light" panose="020B0304030504040204" pitchFamily="34" charset="-120"/>
              </a:rPr>
              <a:t>Follow the 5 steps process for building a network (next)</a:t>
            </a:r>
          </a:p>
          <a:p>
            <a:r>
              <a:rPr lang="en-IN" dirty="0">
                <a:latin typeface="Microsoft JhengHei Light" panose="020B0304030504040204" pitchFamily="34" charset="-120"/>
                <a:ea typeface="Microsoft JhengHei Light" panose="020B0304030504040204" pitchFamily="34" charset="-120"/>
              </a:rPr>
              <a:t>Always include a loom and a prototype</a:t>
            </a:r>
          </a:p>
        </p:txBody>
      </p:sp>
      <p:pic>
        <p:nvPicPr>
          <p:cNvPr id="5" name="Picture 4">
            <a:extLst>
              <a:ext uri="{FF2B5EF4-FFF2-40B4-BE49-F238E27FC236}">
                <a16:creationId xmlns:a16="http://schemas.microsoft.com/office/drawing/2014/main" id="{530C3CFE-E492-0850-101B-FE9BB9D826C6}"/>
              </a:ext>
            </a:extLst>
          </p:cNvPr>
          <p:cNvPicPr>
            <a:picLocks noChangeAspect="1"/>
          </p:cNvPicPr>
          <p:nvPr/>
        </p:nvPicPr>
        <p:blipFill>
          <a:blip r:embed="rId2"/>
          <a:srcRect/>
          <a:stretch/>
        </p:blipFill>
        <p:spPr>
          <a:xfrm>
            <a:off x="6302041" y="8291"/>
            <a:ext cx="5889959" cy="3107618"/>
          </a:xfrm>
          <a:prstGeom prst="rect">
            <a:avLst/>
          </a:prstGeom>
        </p:spPr>
      </p:pic>
    </p:spTree>
    <p:extLst>
      <p:ext uri="{BB962C8B-B14F-4D97-AF65-F5344CB8AC3E}">
        <p14:creationId xmlns:p14="http://schemas.microsoft.com/office/powerpoint/2010/main" val="256953118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1670F352-38EF-E068-FD33-BB8636D21316}"/>
              </a:ext>
            </a:extLst>
          </p:cNvPr>
          <p:cNvPicPr>
            <a:picLocks noChangeAspect="1"/>
          </p:cNvPicPr>
          <p:nvPr/>
        </p:nvPicPr>
        <p:blipFill>
          <a:blip r:embed="rId2">
            <a:alphaModFix amt="35000"/>
          </a:blip>
          <a:srcRect/>
          <a:stretch/>
        </p:blipFill>
        <p:spPr>
          <a:xfrm>
            <a:off x="0" y="-1"/>
            <a:ext cx="12192001" cy="6783355"/>
          </a:xfrm>
          <a:prstGeom prst="rect">
            <a:avLst/>
          </a:prstGeom>
        </p:spPr>
      </p:pic>
      <p:sp>
        <p:nvSpPr>
          <p:cNvPr id="2" name="Title 1">
            <a:extLst>
              <a:ext uri="{FF2B5EF4-FFF2-40B4-BE49-F238E27FC236}">
                <a16:creationId xmlns:a16="http://schemas.microsoft.com/office/drawing/2014/main" id="{69197F00-5A91-6975-C484-C32861F1B160}"/>
              </a:ext>
            </a:extLst>
          </p:cNvPr>
          <p:cNvSpPr>
            <a:spLocks noGrp="1"/>
          </p:cNvSpPr>
          <p:nvPr>
            <p:ph type="title"/>
          </p:nvPr>
        </p:nvSpPr>
        <p:spPr/>
        <p:txBody>
          <a:bodyPr/>
          <a:lstStyle/>
          <a:p>
            <a:r>
              <a:rPr lang="en-IN" dirty="0">
                <a:solidFill>
                  <a:schemeClr val="accent6">
                    <a:lumMod val="50000"/>
                  </a:schemeClr>
                </a:solidFill>
              </a:rPr>
              <a:t>After finishing your case study.</a:t>
            </a:r>
          </a:p>
        </p:txBody>
      </p:sp>
      <p:sp>
        <p:nvSpPr>
          <p:cNvPr id="3" name="Content Placeholder 2">
            <a:extLst>
              <a:ext uri="{FF2B5EF4-FFF2-40B4-BE49-F238E27FC236}">
                <a16:creationId xmlns:a16="http://schemas.microsoft.com/office/drawing/2014/main" id="{D365113F-063D-442B-799D-30617CC15231}"/>
              </a:ext>
            </a:extLst>
          </p:cNvPr>
          <p:cNvSpPr>
            <a:spLocks noGrp="1"/>
          </p:cNvSpPr>
          <p:nvPr>
            <p:ph idx="1"/>
          </p:nvPr>
        </p:nvSpPr>
        <p:spPr>
          <a:xfrm>
            <a:off x="1141413" y="2267339"/>
            <a:ext cx="9905998" cy="3523861"/>
          </a:xfrm>
        </p:spPr>
        <p:txBody>
          <a:bodyPr>
            <a:normAutofit/>
          </a:bodyPr>
          <a:lstStyle/>
          <a:p>
            <a:r>
              <a:rPr lang="en-IN" sz="1300" dirty="0">
                <a:latin typeface="Microsoft JhengHei Light" panose="020B0304030504040204" pitchFamily="34" charset="-120"/>
                <a:ea typeface="Microsoft JhengHei Light" panose="020B0304030504040204" pitchFamily="34" charset="-120"/>
              </a:rPr>
              <a:t>Create a new IG Account, start posting carousels of your system static </a:t>
            </a:r>
            <a:r>
              <a:rPr lang="en-IN" sz="1300" dirty="0" err="1">
                <a:latin typeface="Microsoft JhengHei Light" panose="020B0304030504040204" pitchFamily="34" charset="-120"/>
                <a:ea typeface="Microsoft JhengHei Light" panose="020B0304030504040204" pitchFamily="34" charset="-120"/>
              </a:rPr>
              <a:t>Mockups</a:t>
            </a:r>
            <a:r>
              <a:rPr lang="en-IN" sz="1300" dirty="0">
                <a:latin typeface="Microsoft JhengHei Light" panose="020B0304030504040204" pitchFamily="34" charset="-120"/>
                <a:ea typeface="Microsoft JhengHei Light" panose="020B0304030504040204" pitchFamily="34" charset="-120"/>
              </a:rPr>
              <a:t> (</a:t>
            </a:r>
            <a:r>
              <a:rPr lang="en-IN" sz="1300" dirty="0" err="1">
                <a:latin typeface="Microsoft JhengHei Light" panose="020B0304030504040204" pitchFamily="34" charset="-120"/>
                <a:ea typeface="Microsoft JhengHei Light" panose="020B0304030504040204" pitchFamily="34" charset="-120"/>
              </a:rPr>
              <a:t>animockup</a:t>
            </a:r>
            <a:r>
              <a:rPr lang="en-IN" sz="1300" dirty="0">
                <a:latin typeface="Microsoft JhengHei Light" panose="020B0304030504040204" pitchFamily="34" charset="-120"/>
                <a:ea typeface="Microsoft JhengHei Light" panose="020B0304030504040204" pitchFamily="34" charset="-120"/>
              </a:rPr>
              <a:t>, </a:t>
            </a:r>
            <a:r>
              <a:rPr lang="en-IN" sz="1300" dirty="0" err="1">
                <a:latin typeface="Microsoft JhengHei Light" panose="020B0304030504040204" pitchFamily="34" charset="-120"/>
                <a:ea typeface="Microsoft JhengHei Light" panose="020B0304030504040204" pitchFamily="34" charset="-120"/>
              </a:rPr>
              <a:t>mockoops</a:t>
            </a:r>
            <a:r>
              <a:rPr lang="en-IN" sz="1300" dirty="0">
                <a:latin typeface="Microsoft JhengHei Light" panose="020B0304030504040204" pitchFamily="34" charset="-120"/>
                <a:ea typeface="Microsoft JhengHei Light" panose="020B0304030504040204" pitchFamily="34" charset="-120"/>
              </a:rPr>
              <a:t>)</a:t>
            </a:r>
          </a:p>
          <a:p>
            <a:r>
              <a:rPr lang="en-IN" sz="1300" dirty="0">
                <a:latin typeface="Microsoft JhengHei Light" panose="020B0304030504040204" pitchFamily="34" charset="-120"/>
                <a:ea typeface="Microsoft JhengHei Light" panose="020B0304030504040204" pitchFamily="34" charset="-120"/>
              </a:rPr>
              <a:t>Create hi-fi Prototypes on Figma and post them on Dribble.</a:t>
            </a:r>
          </a:p>
          <a:p>
            <a:r>
              <a:rPr lang="en-IN" sz="1300" dirty="0">
                <a:latin typeface="Microsoft JhengHei Light" panose="020B0304030504040204" pitchFamily="34" charset="-120"/>
                <a:ea typeface="Microsoft JhengHei Light" panose="020B0304030504040204" pitchFamily="34" charset="-120"/>
              </a:rPr>
              <a:t>Write your entire process on Medium.</a:t>
            </a:r>
          </a:p>
          <a:p>
            <a:r>
              <a:rPr lang="en-IN" sz="1300" dirty="0">
                <a:latin typeface="Microsoft JhengHei Light" panose="020B0304030504040204" pitchFamily="34" charset="-120"/>
                <a:ea typeface="Microsoft JhengHei Light" panose="020B0304030504040204" pitchFamily="34" charset="-120"/>
              </a:rPr>
              <a:t>Add your Medium links to your Notion,  Add your loom and a link to the clickable prototype.</a:t>
            </a:r>
          </a:p>
          <a:p>
            <a:r>
              <a:rPr lang="en-IN" sz="1300" dirty="0">
                <a:latin typeface="Microsoft JhengHei Light" panose="020B0304030504040204" pitchFamily="34" charset="-120"/>
                <a:ea typeface="Microsoft JhengHei Light" panose="020B0304030504040204" pitchFamily="34" charset="-120"/>
              </a:rPr>
              <a:t>Include your 100 Day UI Challenge in a subpage on Notion.</a:t>
            </a:r>
          </a:p>
          <a:p>
            <a:r>
              <a:rPr lang="en-IN" sz="1300" dirty="0">
                <a:latin typeface="Microsoft JhengHei Light" panose="020B0304030504040204" pitchFamily="34" charset="-120"/>
                <a:ea typeface="Microsoft JhengHei Light" panose="020B0304030504040204" pitchFamily="34" charset="-120"/>
              </a:rPr>
              <a:t>Post your Medium Article on LinkedIn and also include “Looking for </a:t>
            </a:r>
            <a:r>
              <a:rPr lang="en-IN" sz="1300" dirty="0" err="1">
                <a:latin typeface="Microsoft JhengHei Light" panose="020B0304030504040204" pitchFamily="34" charset="-120"/>
                <a:ea typeface="Microsoft JhengHei Light" panose="020B0304030504040204" pitchFamily="34" charset="-120"/>
              </a:rPr>
              <a:t>work,here</a:t>
            </a:r>
            <a:r>
              <a:rPr lang="en-IN" sz="1300" dirty="0">
                <a:latin typeface="Microsoft JhengHei Light" panose="020B0304030504040204" pitchFamily="34" charset="-120"/>
                <a:ea typeface="Microsoft JhengHei Light" panose="020B0304030504040204" pitchFamily="34" charset="-120"/>
              </a:rPr>
              <a:t> is my resume”.</a:t>
            </a:r>
          </a:p>
          <a:p>
            <a:r>
              <a:rPr lang="en-IN" sz="1300" dirty="0">
                <a:latin typeface="Microsoft JhengHei Light" panose="020B0304030504040204" pitchFamily="34" charset="-120"/>
                <a:ea typeface="Microsoft JhengHei Light" panose="020B0304030504040204" pitchFamily="34" charset="-120"/>
              </a:rPr>
              <a:t>Take a link to your medium article. Put it on your Instagram story and Facebook, WhatsApp story. </a:t>
            </a:r>
          </a:p>
          <a:p>
            <a:r>
              <a:rPr lang="en-IN" sz="1300" dirty="0">
                <a:latin typeface="Microsoft JhengHei Light" panose="020B0304030504040204" pitchFamily="34" charset="-120"/>
                <a:ea typeface="Microsoft JhengHei Light" panose="020B0304030504040204" pitchFamily="34" charset="-120"/>
              </a:rPr>
              <a:t>As you keep designing in public. Connecting with fellow designers. You will show everyone your growth.</a:t>
            </a:r>
          </a:p>
          <a:p>
            <a:r>
              <a:rPr lang="en-IN" sz="1300" dirty="0">
                <a:latin typeface="Microsoft JhengHei Light" panose="020B0304030504040204" pitchFamily="34" charset="-120"/>
                <a:ea typeface="Microsoft JhengHei Light" panose="020B0304030504040204" pitchFamily="34" charset="-120"/>
              </a:rPr>
              <a:t>Aim 1 Case Study per 20 days. 10 days break. Do this again at least 5 times (5 months) then delete your first 2 case studies.</a:t>
            </a:r>
          </a:p>
          <a:p>
            <a:endParaRPr lang="en-IN" dirty="0"/>
          </a:p>
        </p:txBody>
      </p:sp>
    </p:spTree>
    <p:extLst>
      <p:ext uri="{BB962C8B-B14F-4D97-AF65-F5344CB8AC3E}">
        <p14:creationId xmlns:p14="http://schemas.microsoft.com/office/powerpoint/2010/main" val="328656312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646BFF8D-9A5C-8135-8FEC-488F9661265A}"/>
              </a:ext>
            </a:extLst>
          </p:cNvPr>
          <p:cNvPicPr>
            <a:picLocks noChangeAspect="1"/>
          </p:cNvPicPr>
          <p:nvPr/>
        </p:nvPicPr>
        <p:blipFill>
          <a:blip r:embed="rId2"/>
          <a:stretch>
            <a:fillRect/>
          </a:stretch>
        </p:blipFill>
        <p:spPr>
          <a:xfrm>
            <a:off x="79125" y="2710543"/>
            <a:ext cx="12112875" cy="4147457"/>
          </a:xfrm>
          <a:prstGeom prst="rect">
            <a:avLst/>
          </a:prstGeom>
        </p:spPr>
      </p:pic>
      <p:pic>
        <p:nvPicPr>
          <p:cNvPr id="14" name="Picture 13">
            <a:extLst>
              <a:ext uri="{FF2B5EF4-FFF2-40B4-BE49-F238E27FC236}">
                <a16:creationId xmlns:a16="http://schemas.microsoft.com/office/drawing/2014/main" id="{EB49B6D2-7AE8-F8A2-1329-DCA5416DFAE1}"/>
              </a:ext>
            </a:extLst>
          </p:cNvPr>
          <p:cNvPicPr>
            <a:picLocks noChangeAspect="1"/>
          </p:cNvPicPr>
          <p:nvPr/>
        </p:nvPicPr>
        <p:blipFill>
          <a:blip r:embed="rId3"/>
          <a:stretch>
            <a:fillRect/>
          </a:stretch>
        </p:blipFill>
        <p:spPr>
          <a:xfrm>
            <a:off x="4060371" y="0"/>
            <a:ext cx="8131629" cy="5421086"/>
          </a:xfrm>
          <a:prstGeom prst="rect">
            <a:avLst/>
          </a:prstGeom>
        </p:spPr>
      </p:pic>
      <p:sp>
        <p:nvSpPr>
          <p:cNvPr id="2" name="Title 1">
            <a:extLst>
              <a:ext uri="{FF2B5EF4-FFF2-40B4-BE49-F238E27FC236}">
                <a16:creationId xmlns:a16="http://schemas.microsoft.com/office/drawing/2014/main" id="{40F30E44-E228-C20C-AACF-33FDCE27751E}"/>
              </a:ext>
            </a:extLst>
          </p:cNvPr>
          <p:cNvSpPr>
            <a:spLocks noGrp="1"/>
          </p:cNvSpPr>
          <p:nvPr>
            <p:ph type="title"/>
          </p:nvPr>
        </p:nvSpPr>
        <p:spPr/>
        <p:txBody>
          <a:bodyPr/>
          <a:lstStyle/>
          <a:p>
            <a:r>
              <a:rPr lang="en-IN" dirty="0">
                <a:solidFill>
                  <a:schemeClr val="accent2">
                    <a:lumMod val="75000"/>
                  </a:schemeClr>
                </a:solidFill>
              </a:rPr>
              <a:t>Step by step guide for UX Job.</a:t>
            </a:r>
            <a:br>
              <a:rPr lang="en-IN" dirty="0"/>
            </a:br>
            <a:r>
              <a:rPr lang="en-IN" sz="1050" dirty="0">
                <a:solidFill>
                  <a:schemeClr val="accent2">
                    <a:lumMod val="75000"/>
                  </a:schemeClr>
                </a:solidFill>
              </a:rPr>
              <a:t>make the most out of your efforts</a:t>
            </a:r>
            <a:endParaRPr lang="en-IN" dirty="0">
              <a:solidFill>
                <a:schemeClr val="accent2">
                  <a:lumMod val="75000"/>
                </a:schemeClr>
              </a:solidFill>
            </a:endParaRPr>
          </a:p>
        </p:txBody>
      </p:sp>
      <p:sp>
        <p:nvSpPr>
          <p:cNvPr id="3" name="Content Placeholder 2">
            <a:extLst>
              <a:ext uri="{FF2B5EF4-FFF2-40B4-BE49-F238E27FC236}">
                <a16:creationId xmlns:a16="http://schemas.microsoft.com/office/drawing/2014/main" id="{B6A8D01D-AD2B-8B90-44BB-0D23847C497B}"/>
              </a:ext>
            </a:extLst>
          </p:cNvPr>
          <p:cNvSpPr>
            <a:spLocks noGrp="1"/>
          </p:cNvSpPr>
          <p:nvPr>
            <p:ph idx="1"/>
          </p:nvPr>
        </p:nvSpPr>
        <p:spPr/>
        <p:txBody>
          <a:bodyPr>
            <a:normAutofit/>
          </a:bodyPr>
          <a:lstStyle/>
          <a:p>
            <a:r>
              <a:rPr lang="en-IN" sz="1400" dirty="0">
                <a:latin typeface="Microsoft JhengHei Light" panose="020B0304030504040204" pitchFamily="34" charset="-120"/>
                <a:ea typeface="Microsoft JhengHei Light" panose="020B0304030504040204" pitchFamily="34" charset="-120"/>
              </a:rPr>
              <a:t>Read articles on Medium, Comment and Clap, then connect the authors on LinkedIn.  Add a note explaining why you liked and what are you up to. Use Proper English.</a:t>
            </a:r>
          </a:p>
          <a:p>
            <a:r>
              <a:rPr lang="en-IN" sz="1400" dirty="0">
                <a:latin typeface="Microsoft JhengHei Light" panose="020B0304030504040204" pitchFamily="34" charset="-120"/>
                <a:ea typeface="Microsoft JhengHei Light" panose="020B0304030504040204" pitchFamily="34" charset="-120"/>
              </a:rPr>
              <a:t>Pick one Problem statement per 15 days. Use </a:t>
            </a:r>
            <a:r>
              <a:rPr lang="en-IN" sz="1400" dirty="0" err="1">
                <a:latin typeface="Microsoft JhengHei Light" panose="020B0304030504040204" pitchFamily="34" charset="-120"/>
                <a:ea typeface="Microsoft JhengHei Light" panose="020B0304030504040204" pitchFamily="34" charset="-120"/>
              </a:rPr>
              <a:t>ChatGPT</a:t>
            </a:r>
            <a:r>
              <a:rPr lang="en-IN" sz="1400" dirty="0">
                <a:latin typeface="Microsoft JhengHei Light" panose="020B0304030504040204" pitchFamily="34" charset="-120"/>
                <a:ea typeface="Microsoft JhengHei Light" panose="020B0304030504040204" pitchFamily="34" charset="-120"/>
              </a:rPr>
              <a:t> and UX video for outline structure. Pick with IOS Mobile concept and stick to the rules.</a:t>
            </a:r>
          </a:p>
          <a:p>
            <a:r>
              <a:rPr lang="en-IN" sz="1400" dirty="0">
                <a:latin typeface="Microsoft JhengHei Light" panose="020B0304030504040204" pitchFamily="34" charset="-120"/>
                <a:ea typeface="Microsoft JhengHei Light" panose="020B0304030504040204" pitchFamily="34" charset="-120"/>
              </a:rPr>
              <a:t>Do proper research from all possible sites (</a:t>
            </a:r>
            <a:r>
              <a:rPr lang="en-IN" sz="1400" dirty="0" err="1">
                <a:latin typeface="Microsoft JhengHei Light" panose="020B0304030504040204" pitchFamily="34" charset="-120"/>
                <a:ea typeface="Microsoft JhengHei Light" panose="020B0304030504040204" pitchFamily="34" charset="-120"/>
              </a:rPr>
              <a:t>Mobbin</a:t>
            </a:r>
            <a:r>
              <a:rPr lang="en-IN" sz="1400" dirty="0">
                <a:latin typeface="Microsoft JhengHei Light" panose="020B0304030504040204" pitchFamily="34" charset="-120"/>
                <a:ea typeface="Microsoft JhengHei Light" panose="020B0304030504040204" pitchFamily="34" charset="-120"/>
              </a:rPr>
              <a:t>, </a:t>
            </a:r>
            <a:r>
              <a:rPr lang="en-IN" sz="1400" dirty="0" err="1">
                <a:latin typeface="Microsoft JhengHei Light" panose="020B0304030504040204" pitchFamily="34" charset="-120"/>
                <a:ea typeface="Microsoft JhengHei Light" panose="020B0304030504040204" pitchFamily="34" charset="-120"/>
              </a:rPr>
              <a:t>Pageflow</a:t>
            </a:r>
            <a:r>
              <a:rPr lang="en-IN" sz="1400" dirty="0">
                <a:latin typeface="Microsoft JhengHei Light" panose="020B0304030504040204" pitchFamily="34" charset="-120"/>
                <a:ea typeface="Microsoft JhengHei Light" panose="020B0304030504040204" pitchFamily="34" charset="-120"/>
              </a:rPr>
              <a:t>, Dribble).</a:t>
            </a:r>
          </a:p>
          <a:p>
            <a:r>
              <a:rPr lang="en-IN" sz="1400" dirty="0">
                <a:latin typeface="Microsoft JhengHei Light" panose="020B0304030504040204" pitchFamily="34" charset="-120"/>
                <a:ea typeface="Microsoft JhengHei Light" panose="020B0304030504040204" pitchFamily="34" charset="-120"/>
              </a:rPr>
              <a:t>When designing the UI, build all palettes, components, typography. Show your system skills.</a:t>
            </a:r>
          </a:p>
          <a:p>
            <a:r>
              <a:rPr lang="en-IN" sz="1400" dirty="0">
                <a:latin typeface="Microsoft JhengHei Light" panose="020B0304030504040204" pitchFamily="34" charset="-120"/>
                <a:ea typeface="Microsoft JhengHei Light" panose="020B0304030504040204" pitchFamily="34" charset="-120"/>
              </a:rPr>
              <a:t>Make proper prototype for each important flow. Don’t waste time on login screens/ settings/ OTP. Do them last.</a:t>
            </a:r>
          </a:p>
          <a:p>
            <a:r>
              <a:rPr lang="en-IN" sz="1400" dirty="0">
                <a:latin typeface="Microsoft JhengHei Light" panose="020B0304030504040204" pitchFamily="34" charset="-120"/>
                <a:ea typeface="Microsoft JhengHei Light" panose="020B0304030504040204" pitchFamily="34" charset="-120"/>
              </a:rPr>
              <a:t>Use UI checklist for cross checking your components “ </a:t>
            </a:r>
            <a:r>
              <a:rPr lang="en-IN" sz="1400" dirty="0" err="1">
                <a:latin typeface="Microsoft JhengHei Light" panose="020B0304030504040204" pitchFamily="34" charset="-120"/>
                <a:ea typeface="Microsoft JhengHei Light" panose="020B0304030504040204" pitchFamily="34" charset="-120"/>
              </a:rPr>
              <a:t>w.w.w</a:t>
            </a:r>
            <a:r>
              <a:rPr lang="en-IN" sz="1400" dirty="0">
                <a:latin typeface="Microsoft JhengHei Light" panose="020B0304030504040204" pitchFamily="34" charset="-120"/>
                <a:ea typeface="Microsoft JhengHei Light" panose="020B0304030504040204" pitchFamily="34" charset="-120"/>
              </a:rPr>
              <a:t> . </a:t>
            </a:r>
            <a:r>
              <a:rPr lang="en-IN" sz="1400" dirty="0" err="1">
                <a:latin typeface="Microsoft JhengHei Light" panose="020B0304030504040204" pitchFamily="34" charset="-120"/>
                <a:ea typeface="Microsoft JhengHei Light" panose="020B0304030504040204" pitchFamily="34" charset="-120"/>
              </a:rPr>
              <a:t>Checklist.design</a:t>
            </a:r>
            <a:endParaRPr lang="en-IN" sz="1400" dirty="0">
              <a:latin typeface="Microsoft JhengHei Light" panose="020B0304030504040204" pitchFamily="34" charset="-120"/>
              <a:ea typeface="Microsoft JhengHei Light" panose="020B0304030504040204" pitchFamily="34" charset="-120"/>
            </a:endParaRPr>
          </a:p>
          <a:p>
            <a:r>
              <a:rPr lang="en-IN" sz="1400" dirty="0">
                <a:latin typeface="Microsoft JhengHei Light" panose="020B0304030504040204" pitchFamily="34" charset="-120"/>
                <a:ea typeface="Microsoft JhengHei Light" panose="020B0304030504040204" pitchFamily="34" charset="-120"/>
              </a:rPr>
              <a:t>Once your case studies are done follow this process.</a:t>
            </a:r>
          </a:p>
          <a:p>
            <a:r>
              <a:rPr lang="en-IN" sz="1400" dirty="0">
                <a:latin typeface="Microsoft JhengHei Light" panose="020B0304030504040204" pitchFamily="34" charset="-120"/>
                <a:ea typeface="Microsoft JhengHei Light" panose="020B0304030504040204" pitchFamily="34" charset="-120"/>
              </a:rPr>
              <a:t>Document Everything you learn.</a:t>
            </a:r>
          </a:p>
        </p:txBody>
      </p:sp>
    </p:spTree>
    <p:extLst>
      <p:ext uri="{BB962C8B-B14F-4D97-AF65-F5344CB8AC3E}">
        <p14:creationId xmlns:p14="http://schemas.microsoft.com/office/powerpoint/2010/main" val="3350862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2760D-59F6-B70C-33ED-F50096B6909D}"/>
              </a:ext>
            </a:extLst>
          </p:cNvPr>
          <p:cNvSpPr>
            <a:spLocks noGrp="1"/>
          </p:cNvSpPr>
          <p:nvPr>
            <p:ph type="title"/>
          </p:nvPr>
        </p:nvSpPr>
        <p:spPr/>
        <p:txBody>
          <a:bodyPr/>
          <a:lstStyle/>
          <a:p>
            <a:r>
              <a:rPr lang="en-IN" dirty="0">
                <a:solidFill>
                  <a:schemeClr val="accent4"/>
                </a:solidFill>
              </a:rPr>
              <a:t> </a:t>
            </a:r>
            <a:endParaRPr lang="en-IN" sz="1050" dirty="0">
              <a:solidFill>
                <a:schemeClr val="accent3"/>
              </a:solidFill>
            </a:endParaRPr>
          </a:p>
        </p:txBody>
      </p:sp>
      <p:sp>
        <p:nvSpPr>
          <p:cNvPr id="3" name="Content Placeholder 2">
            <a:extLst>
              <a:ext uri="{FF2B5EF4-FFF2-40B4-BE49-F238E27FC236}">
                <a16:creationId xmlns:a16="http://schemas.microsoft.com/office/drawing/2014/main" id="{BBD9BCE4-5E71-15CC-260B-71D1DA61CB22}"/>
              </a:ext>
            </a:extLst>
          </p:cNvPr>
          <p:cNvSpPr>
            <a:spLocks noGrp="1"/>
          </p:cNvSpPr>
          <p:nvPr>
            <p:ph idx="1"/>
          </p:nvPr>
        </p:nvSpPr>
        <p:spPr>
          <a:xfrm>
            <a:off x="749527" y="2691882"/>
            <a:ext cx="9905998" cy="3124201"/>
          </a:xfrm>
        </p:spPr>
        <p:txBody>
          <a:bodyPr/>
          <a:lstStyle/>
          <a:p>
            <a:pPr marL="0" indent="0">
              <a:buNone/>
            </a:pPr>
            <a:r>
              <a:rPr lang="en-IN" dirty="0">
                <a:latin typeface="Microsoft JhengHei Light" panose="020B0304030504040204" pitchFamily="34" charset="-120"/>
                <a:ea typeface="Microsoft JhengHei Light" panose="020B0304030504040204" pitchFamily="34" charset="-120"/>
              </a:rPr>
              <a:t>Thank you for taking the time to read.</a:t>
            </a:r>
          </a:p>
          <a:p>
            <a:pPr marL="0" indent="0">
              <a:buNone/>
            </a:pPr>
            <a:r>
              <a:rPr lang="en-IN" dirty="0">
                <a:latin typeface="Microsoft JhengHei Light" panose="020B0304030504040204" pitchFamily="34" charset="-120"/>
                <a:ea typeface="Microsoft JhengHei Light" panose="020B0304030504040204" pitchFamily="34" charset="-120"/>
              </a:rPr>
              <a:t>If you liked this, follow me for more.</a:t>
            </a:r>
          </a:p>
          <a:p>
            <a:pPr marL="0" indent="0">
              <a:buNone/>
            </a:pPr>
            <a:r>
              <a:rPr lang="en-IN" dirty="0">
                <a:latin typeface="Microsoft JhengHei Light" panose="020B0304030504040204" pitchFamily="34" charset="-120"/>
                <a:ea typeface="Microsoft JhengHei Light" panose="020B0304030504040204" pitchFamily="34" charset="-120"/>
              </a:rPr>
              <a:t>Sincerely yours, Janhawi Paswan.</a:t>
            </a:r>
          </a:p>
          <a:p>
            <a:pPr marL="0" indent="0">
              <a:buNone/>
            </a:pPr>
            <a:endParaRPr lang="en-IN" dirty="0">
              <a:latin typeface="Microsoft JhengHei Light" panose="020B0304030504040204" pitchFamily="34" charset="-120"/>
              <a:ea typeface="Microsoft JhengHei Light" panose="020B0304030504040204" pitchFamily="34" charset="-120"/>
            </a:endParaRPr>
          </a:p>
        </p:txBody>
      </p:sp>
      <p:pic>
        <p:nvPicPr>
          <p:cNvPr id="6" name="Picture 5">
            <a:extLst>
              <a:ext uri="{FF2B5EF4-FFF2-40B4-BE49-F238E27FC236}">
                <a16:creationId xmlns:a16="http://schemas.microsoft.com/office/drawing/2014/main" id="{5362B0CA-F5F2-1E1F-EA30-0E1C4711E0B6}"/>
              </a:ext>
            </a:extLst>
          </p:cNvPr>
          <p:cNvPicPr>
            <a:picLocks noChangeAspect="1"/>
          </p:cNvPicPr>
          <p:nvPr/>
        </p:nvPicPr>
        <p:blipFill>
          <a:blip r:embed="rId2"/>
          <a:stretch>
            <a:fillRect/>
          </a:stretch>
        </p:blipFill>
        <p:spPr>
          <a:xfrm>
            <a:off x="1020115" y="1233325"/>
            <a:ext cx="1510081" cy="1453114"/>
          </a:xfrm>
          <a:prstGeom prst="ellipse">
            <a:avLst/>
          </a:prstGeom>
          <a:ln w="63500" cap="rnd">
            <a:solidFill>
              <a:srgbClr val="333333"/>
            </a:solidFill>
          </a:ln>
          <a:effectLst>
            <a:glow rad="342900">
              <a:schemeClr val="accent1">
                <a:alpha val="40000"/>
              </a:schemeClr>
            </a:glow>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7" name="TextBox 6">
            <a:extLst>
              <a:ext uri="{FF2B5EF4-FFF2-40B4-BE49-F238E27FC236}">
                <a16:creationId xmlns:a16="http://schemas.microsoft.com/office/drawing/2014/main" id="{9E887D32-2082-E332-3702-0476D92D8D0E}"/>
              </a:ext>
            </a:extLst>
          </p:cNvPr>
          <p:cNvSpPr txBox="1"/>
          <p:nvPr/>
        </p:nvSpPr>
        <p:spPr>
          <a:xfrm>
            <a:off x="2936309" y="1692078"/>
            <a:ext cx="3077502" cy="646331"/>
          </a:xfrm>
          <a:prstGeom prst="rect">
            <a:avLst/>
          </a:prstGeom>
          <a:noFill/>
        </p:spPr>
        <p:txBody>
          <a:bodyPr wrap="square" rtlCol="0">
            <a:spAutoFit/>
          </a:bodyPr>
          <a:lstStyle/>
          <a:p>
            <a:r>
              <a:rPr lang="en-IN" dirty="0">
                <a:latin typeface="Bell MT" panose="02020503060305020303" pitchFamily="18" charset="0"/>
              </a:rPr>
              <a:t>Janhawi Paswan</a:t>
            </a:r>
          </a:p>
          <a:p>
            <a:r>
              <a:rPr lang="en-IN" dirty="0">
                <a:latin typeface="Bell MT" panose="02020503060305020303" pitchFamily="18" charset="0"/>
              </a:rPr>
              <a:t>@genialjam</a:t>
            </a:r>
          </a:p>
        </p:txBody>
      </p:sp>
    </p:spTree>
    <p:extLst>
      <p:ext uri="{BB962C8B-B14F-4D97-AF65-F5344CB8AC3E}">
        <p14:creationId xmlns:p14="http://schemas.microsoft.com/office/powerpoint/2010/main" val="1673751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275</TotalTime>
  <Words>564</Words>
  <Application>Microsoft Office PowerPoint</Application>
  <PresentationFormat>Widescreen</PresentationFormat>
  <Paragraphs>52</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Microsoft JhengHei Light</vt:lpstr>
      <vt:lpstr>Arial</vt:lpstr>
      <vt:lpstr>Bell MT</vt:lpstr>
      <vt:lpstr>Calibri</vt:lpstr>
      <vt:lpstr>Century Gothic</vt:lpstr>
      <vt:lpstr>Mesh</vt:lpstr>
      <vt:lpstr> </vt:lpstr>
      <vt:lpstr>Skills Checklist for Freshers</vt:lpstr>
      <vt:lpstr>To Improve Figma Skills watch  these  specific  office  hour  video</vt:lpstr>
      <vt:lpstr>MAKE SURE YOU HAVE FINISHED. </vt:lpstr>
      <vt:lpstr>Writing Case Studies important  things  you  cannot  forget</vt:lpstr>
      <vt:lpstr>After finishing your case study.</vt:lpstr>
      <vt:lpstr>Step by step guide for UX Job. make the most out of your efforts</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 Checklist for Freshers</dc:title>
  <dc:creator>Janhawi Paswan</dc:creator>
  <cp:lastModifiedBy>Janhawi Paswan</cp:lastModifiedBy>
  <cp:revision>2</cp:revision>
  <dcterms:created xsi:type="dcterms:W3CDTF">2023-04-28T13:52:46Z</dcterms:created>
  <dcterms:modified xsi:type="dcterms:W3CDTF">2023-05-19T13:05:22Z</dcterms:modified>
</cp:coreProperties>
</file>

<file path=docProps/thumbnail.jpeg>
</file>